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9144000" cy="5143500" type="screen16x9"/>
  <p:notesSz cx="6858000" cy="9144000"/>
  <p:embeddedFontLst>
    <p:embeddedFont>
      <p:font typeface="Bahiana" pitchFamily="2" charset="77"/>
      <p:regular r:id="rId14"/>
    </p:embeddedFont>
    <p:embeddedFont>
      <p:font typeface="Barlow Semi Condensed" pitchFamily="2" charset="77"/>
      <p:regular r:id="rId15"/>
      <p:bold r:id="rId16"/>
      <p:italic r:id="rId17"/>
      <p:boldItalic r:id="rId18"/>
    </p:embeddedFont>
    <p:embeddedFont>
      <p:font typeface="Dosis" pitchFamily="2" charset="77"/>
      <p:regular r:id="rId19"/>
      <p:bold r:id="rId20"/>
    </p:embeddedFont>
    <p:embeddedFont>
      <p:font typeface="Fira Sans Extra Condensed Medium" panose="020B0603050000020004" pitchFamily="34" charset="0"/>
      <p:regular r:id="rId21"/>
      <p:bold r:id="rId22"/>
      <p:italic r:id="rId23"/>
      <p:boldItalic r:id="rId24"/>
    </p:embeddedFont>
    <p:embeddedFont>
      <p:font typeface="Oswald" pitchFamily="2" charset="77"/>
      <p:regular r:id="rId25"/>
      <p:bold r:id="rId26"/>
    </p:embeddedFont>
    <p:embeddedFont>
      <p:font typeface="Roboto" panose="02000000000000000000" pitchFamily="2" charset="0"/>
      <p:regular r:id="rId27"/>
      <p:bold r:id="rId28"/>
      <p:italic r:id="rId29"/>
      <p:boldItalic r:id="rId30"/>
    </p:embeddedFont>
    <p:embeddedFont>
      <p:font typeface="Roboto Slab Regular" pitchFamily="2" charset="0"/>
      <p:regular r:id="rId31"/>
      <p:bold r:id="rId32"/>
    </p:embeddedFont>
    <p:embeddedFont>
      <p:font typeface="Sansita" panose="03060502030602020506" pitchFamily="66" charset="77"/>
      <p:regular r:id="rId33"/>
      <p:bold r:id="rId34"/>
      <p:italic r:id="rId35"/>
      <p:boldItalic r:id="rId36"/>
    </p:embeddedFont>
    <p:embeddedFont>
      <p:font typeface="Slackey" panose="02000000000000000000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6"/>
  </p:normalViewPr>
  <p:slideViewPr>
    <p:cSldViewPr snapToGrid="0" snapToObjects="1">
      <p:cViewPr varScale="1">
        <p:scale>
          <a:sx n="139" d="100"/>
          <a:sy n="139" d="100"/>
        </p:scale>
        <p:origin x="74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viewProps" Target="viewProps.xml"/><Relationship Id="rId21" Type="http://schemas.openxmlformats.org/officeDocument/2006/relationships/font" Target="fonts/font8.fntdata"/><Relationship Id="rId34" Type="http://schemas.openxmlformats.org/officeDocument/2006/relationships/font" Target="fonts/font2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font" Target="fonts/font19.fntdata"/><Relationship Id="rId37" Type="http://schemas.openxmlformats.org/officeDocument/2006/relationships/font" Target="fonts/font2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openxmlformats.org/officeDocument/2006/relationships/font" Target="fonts/font23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font" Target="fonts/font2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font" Target="fonts/font20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bb8af339b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bb8af339b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Title of the project + Student name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Description of your game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Challenges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Process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Learnings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If I were to start from scratch...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Improvements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Highlights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Demo (ONE MINUTE)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bb8af33b4b_0_1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bb8af33b4b_0_1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bb8af33b4b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bb8af33b4b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Title of the project + Student name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Description of your game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Challenges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Process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Learnings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If I were to start from scratch...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Improvements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Highlights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●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Demo (ONE MINUTE)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1019570e5_0_9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3" name="Google Shape;553;g81019570e5_0_9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bba191d2f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bba191d2f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bb8af339be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bb8af339be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bb8af339be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bb8af339be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gbba191d2fe_0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9" name="Google Shape;649;gbba191d2fe_0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bba191d2f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bba191d2f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bb8af339be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bb8af339be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bb8af33b4b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bb8af33b4b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2576850" y="3600175"/>
            <a:ext cx="3990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659500" y="1929615"/>
            <a:ext cx="3825000" cy="1636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Font typeface="Bahiana"/>
              <a:buNone/>
              <a:defRPr sz="6000">
                <a:latin typeface="Bahiana"/>
                <a:ea typeface="Bahiana"/>
                <a:cs typeface="Bahiana"/>
                <a:sym typeface="Bahian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bg>
      <p:bgPr>
        <a:solidFill>
          <a:schemeClr val="accent2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34343">
                  <a:alpha val="32549"/>
                  <a:alpha val="16069"/>
                </a:srgbClr>
              </a:gs>
              <a:gs pos="83000">
                <a:srgbClr val="FFFFFF">
                  <a:alpha val="0"/>
                  <a:alpha val="16069"/>
                </a:srgbClr>
              </a:gs>
              <a:gs pos="100000">
                <a:srgbClr val="FFFFFF">
                  <a:alpha val="0"/>
                  <a:alpha val="1606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7" name="Google Shape;167;p11"/>
          <p:cNvGrpSpPr/>
          <p:nvPr/>
        </p:nvGrpSpPr>
        <p:grpSpPr>
          <a:xfrm flipH="1">
            <a:off x="200010" y="469249"/>
            <a:ext cx="8758323" cy="4489604"/>
            <a:chOff x="200010" y="469249"/>
            <a:chExt cx="8758323" cy="4489604"/>
          </a:xfrm>
        </p:grpSpPr>
        <p:grpSp>
          <p:nvGrpSpPr>
            <p:cNvPr id="168" name="Google Shape;168;p11"/>
            <p:cNvGrpSpPr/>
            <p:nvPr/>
          </p:nvGrpSpPr>
          <p:grpSpPr>
            <a:xfrm>
              <a:off x="200010" y="1773510"/>
              <a:ext cx="393185" cy="366925"/>
              <a:chOff x="3858103" y="585645"/>
              <a:chExt cx="295495" cy="275780"/>
            </a:xfrm>
          </p:grpSpPr>
          <p:sp>
            <p:nvSpPr>
              <p:cNvPr id="169" name="Google Shape;169;p11"/>
              <p:cNvSpPr/>
              <p:nvPr/>
            </p:nvSpPr>
            <p:spPr>
              <a:xfrm rot="1226508">
                <a:off x="3952303" y="610851"/>
                <a:ext cx="176089" cy="176089"/>
              </a:xfrm>
              <a:prstGeom prst="roundRect">
                <a:avLst>
                  <a:gd name="adj" fmla="val 866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11"/>
              <p:cNvSpPr/>
              <p:nvPr/>
            </p:nvSpPr>
            <p:spPr>
              <a:xfrm>
                <a:off x="3858103" y="645763"/>
                <a:ext cx="218949" cy="215663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7153" extrusionOk="0">
                    <a:moveTo>
                      <a:pt x="2404" y="973"/>
                    </a:moveTo>
                    <a:lnTo>
                      <a:pt x="6233" y="2353"/>
                    </a:lnTo>
                    <a:lnTo>
                      <a:pt x="4855" y="6183"/>
                    </a:lnTo>
                    <a:lnTo>
                      <a:pt x="1025" y="4803"/>
                    </a:lnTo>
                    <a:lnTo>
                      <a:pt x="2404" y="973"/>
                    </a:lnTo>
                    <a:close/>
                    <a:moveTo>
                      <a:pt x="2150" y="1"/>
                    </a:moveTo>
                    <a:cubicBezTo>
                      <a:pt x="1975" y="1"/>
                      <a:pt x="1811" y="110"/>
                      <a:pt x="1748" y="284"/>
                    </a:cubicBezTo>
                    <a:lnTo>
                      <a:pt x="81" y="4914"/>
                    </a:lnTo>
                    <a:cubicBezTo>
                      <a:pt x="1" y="5135"/>
                      <a:pt x="115" y="5379"/>
                      <a:pt x="336" y="5459"/>
                    </a:cubicBezTo>
                    <a:lnTo>
                      <a:pt x="4968" y="7126"/>
                    </a:lnTo>
                    <a:cubicBezTo>
                      <a:pt x="5016" y="7144"/>
                      <a:pt x="5065" y="7152"/>
                      <a:pt x="5113" y="7152"/>
                    </a:cubicBezTo>
                    <a:cubicBezTo>
                      <a:pt x="5286" y="7152"/>
                      <a:pt x="5447" y="7045"/>
                      <a:pt x="5510" y="6872"/>
                    </a:cubicBezTo>
                    <a:lnTo>
                      <a:pt x="7181" y="2239"/>
                    </a:lnTo>
                    <a:cubicBezTo>
                      <a:pt x="7262" y="2018"/>
                      <a:pt x="7144" y="1774"/>
                      <a:pt x="6923" y="1696"/>
                    </a:cubicBezTo>
                    <a:lnTo>
                      <a:pt x="2293" y="26"/>
                    </a:lnTo>
                    <a:cubicBezTo>
                      <a:pt x="2246" y="9"/>
                      <a:pt x="2198" y="1"/>
                      <a:pt x="2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" name="Google Shape;171;p11"/>
            <p:cNvGrpSpPr/>
            <p:nvPr/>
          </p:nvGrpSpPr>
          <p:grpSpPr>
            <a:xfrm>
              <a:off x="8674056" y="469249"/>
              <a:ext cx="284277" cy="284348"/>
              <a:chOff x="6521720" y="2738214"/>
              <a:chExt cx="233014" cy="233072"/>
            </a:xfrm>
          </p:grpSpPr>
          <p:sp>
            <p:nvSpPr>
              <p:cNvPr id="172" name="Google Shape;172;p11"/>
              <p:cNvSpPr/>
              <p:nvPr/>
            </p:nvSpPr>
            <p:spPr>
              <a:xfrm>
                <a:off x="6580734" y="2797286"/>
                <a:ext cx="174000" cy="17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>
                <a:off x="6521720" y="2738214"/>
                <a:ext cx="174056" cy="174146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776" extrusionOk="0">
                    <a:moveTo>
                      <a:pt x="2887" y="851"/>
                    </a:moveTo>
                    <a:cubicBezTo>
                      <a:pt x="4008" y="851"/>
                      <a:pt x="4922" y="1765"/>
                      <a:pt x="4922" y="2890"/>
                    </a:cubicBezTo>
                    <a:cubicBezTo>
                      <a:pt x="4922" y="4011"/>
                      <a:pt x="4008" y="4925"/>
                      <a:pt x="2887" y="4925"/>
                    </a:cubicBezTo>
                    <a:cubicBezTo>
                      <a:pt x="1765" y="4925"/>
                      <a:pt x="852" y="4011"/>
                      <a:pt x="852" y="2890"/>
                    </a:cubicBezTo>
                    <a:cubicBezTo>
                      <a:pt x="852" y="1765"/>
                      <a:pt x="1765" y="851"/>
                      <a:pt x="2887" y="851"/>
                    </a:cubicBezTo>
                    <a:close/>
                    <a:moveTo>
                      <a:pt x="2887" y="1"/>
                    </a:moveTo>
                    <a:cubicBezTo>
                      <a:pt x="1294" y="1"/>
                      <a:pt x="1" y="1296"/>
                      <a:pt x="1" y="2890"/>
                    </a:cubicBezTo>
                    <a:cubicBezTo>
                      <a:pt x="1" y="4479"/>
                      <a:pt x="1294" y="5775"/>
                      <a:pt x="2887" y="5775"/>
                    </a:cubicBezTo>
                    <a:cubicBezTo>
                      <a:pt x="4477" y="5775"/>
                      <a:pt x="5772" y="4479"/>
                      <a:pt x="5772" y="2890"/>
                    </a:cubicBezTo>
                    <a:cubicBezTo>
                      <a:pt x="5772" y="1296"/>
                      <a:pt x="4477" y="1"/>
                      <a:pt x="28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8228452" y="4599305"/>
              <a:ext cx="445591" cy="359548"/>
              <a:chOff x="2545677" y="4442880"/>
              <a:chExt cx="445591" cy="359548"/>
            </a:xfrm>
          </p:grpSpPr>
          <p:sp>
            <p:nvSpPr>
              <p:cNvPr id="175" name="Google Shape;175;p11"/>
              <p:cNvSpPr/>
              <p:nvPr/>
            </p:nvSpPr>
            <p:spPr>
              <a:xfrm>
                <a:off x="2669225" y="4442880"/>
                <a:ext cx="322043" cy="315883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>
                <a:off x="2545677" y="4486545"/>
                <a:ext cx="322043" cy="315883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77" name="Google Shape;177;p11"/>
            <p:cNvSpPr/>
            <p:nvPr/>
          </p:nvSpPr>
          <p:spPr>
            <a:xfrm rot="3822370">
              <a:off x="8624423" y="3118073"/>
              <a:ext cx="245895" cy="140966"/>
            </a:xfrm>
            <a:custGeom>
              <a:avLst/>
              <a:gdLst/>
              <a:ahLst/>
              <a:cxnLst/>
              <a:rect l="l" t="t" r="r" b="b"/>
              <a:pathLst>
                <a:path w="52055" h="29842" extrusionOk="0">
                  <a:moveTo>
                    <a:pt x="26031" y="1"/>
                  </a:moveTo>
                  <a:cubicBezTo>
                    <a:pt x="11678" y="1"/>
                    <a:pt x="1" y="11678"/>
                    <a:pt x="1" y="26028"/>
                  </a:cubicBezTo>
                  <a:cubicBezTo>
                    <a:pt x="1" y="27081"/>
                    <a:pt x="426" y="28034"/>
                    <a:pt x="1119" y="28726"/>
                  </a:cubicBezTo>
                  <a:cubicBezTo>
                    <a:pt x="1808" y="29415"/>
                    <a:pt x="2761" y="29841"/>
                    <a:pt x="3813" y="29841"/>
                  </a:cubicBezTo>
                  <a:cubicBezTo>
                    <a:pt x="5922" y="29841"/>
                    <a:pt x="7629" y="28133"/>
                    <a:pt x="7629" y="26028"/>
                  </a:cubicBezTo>
                  <a:cubicBezTo>
                    <a:pt x="7629" y="15882"/>
                    <a:pt x="15884" y="7630"/>
                    <a:pt x="26031" y="7630"/>
                  </a:cubicBezTo>
                  <a:cubicBezTo>
                    <a:pt x="36174" y="7630"/>
                    <a:pt x="44426" y="15882"/>
                    <a:pt x="44426" y="26028"/>
                  </a:cubicBezTo>
                  <a:cubicBezTo>
                    <a:pt x="44426" y="28131"/>
                    <a:pt x="46129" y="29841"/>
                    <a:pt x="48236" y="29841"/>
                  </a:cubicBezTo>
                  <a:cubicBezTo>
                    <a:pt x="48238" y="29841"/>
                    <a:pt x="48240" y="29841"/>
                    <a:pt x="48242" y="29841"/>
                  </a:cubicBezTo>
                  <a:cubicBezTo>
                    <a:pt x="50347" y="29841"/>
                    <a:pt x="52054" y="28133"/>
                    <a:pt x="52054" y="26028"/>
                  </a:cubicBezTo>
                  <a:cubicBezTo>
                    <a:pt x="52054" y="11678"/>
                    <a:pt x="40381" y="1"/>
                    <a:pt x="26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11"/>
            <p:cNvSpPr/>
            <p:nvPr/>
          </p:nvSpPr>
          <p:spPr>
            <a:xfrm>
              <a:off x="995375" y="4698209"/>
              <a:ext cx="162027" cy="161724"/>
            </a:xfrm>
            <a:custGeom>
              <a:avLst/>
              <a:gdLst/>
              <a:ahLst/>
              <a:cxnLst/>
              <a:rect l="l" t="t" r="r" b="b"/>
              <a:pathLst>
                <a:path w="2178" h="2174" extrusionOk="0">
                  <a:moveTo>
                    <a:pt x="1074" y="0"/>
                  </a:moveTo>
                  <a:cubicBezTo>
                    <a:pt x="1001" y="0"/>
                    <a:pt x="981" y="57"/>
                    <a:pt x="967" y="104"/>
                  </a:cubicBezTo>
                  <a:cubicBezTo>
                    <a:pt x="924" y="252"/>
                    <a:pt x="877" y="402"/>
                    <a:pt x="854" y="553"/>
                  </a:cubicBezTo>
                  <a:cubicBezTo>
                    <a:pt x="837" y="651"/>
                    <a:pt x="793" y="686"/>
                    <a:pt x="715" y="686"/>
                  </a:cubicBezTo>
                  <a:cubicBezTo>
                    <a:pt x="701" y="686"/>
                    <a:pt x="686" y="685"/>
                    <a:pt x="669" y="683"/>
                  </a:cubicBezTo>
                  <a:cubicBezTo>
                    <a:pt x="509" y="659"/>
                    <a:pt x="345" y="642"/>
                    <a:pt x="178" y="626"/>
                  </a:cubicBezTo>
                  <a:cubicBezTo>
                    <a:pt x="170" y="628"/>
                    <a:pt x="161" y="629"/>
                    <a:pt x="151" y="629"/>
                  </a:cubicBezTo>
                  <a:cubicBezTo>
                    <a:pt x="138" y="629"/>
                    <a:pt x="125" y="627"/>
                    <a:pt x="112" y="627"/>
                  </a:cubicBezTo>
                  <a:cubicBezTo>
                    <a:pt x="81" y="627"/>
                    <a:pt x="51" y="635"/>
                    <a:pt x="34" y="683"/>
                  </a:cubicBezTo>
                  <a:cubicBezTo>
                    <a:pt x="1" y="763"/>
                    <a:pt x="44" y="809"/>
                    <a:pt x="98" y="857"/>
                  </a:cubicBezTo>
                  <a:cubicBezTo>
                    <a:pt x="261" y="997"/>
                    <a:pt x="425" y="1141"/>
                    <a:pt x="593" y="1281"/>
                  </a:cubicBezTo>
                  <a:cubicBezTo>
                    <a:pt x="649" y="1325"/>
                    <a:pt x="666" y="1368"/>
                    <a:pt x="646" y="1445"/>
                  </a:cubicBezTo>
                  <a:cubicBezTo>
                    <a:pt x="603" y="1629"/>
                    <a:pt x="573" y="1817"/>
                    <a:pt x="536" y="2004"/>
                  </a:cubicBezTo>
                  <a:cubicBezTo>
                    <a:pt x="522" y="2061"/>
                    <a:pt x="505" y="2121"/>
                    <a:pt x="573" y="2158"/>
                  </a:cubicBezTo>
                  <a:cubicBezTo>
                    <a:pt x="592" y="2169"/>
                    <a:pt x="609" y="2174"/>
                    <a:pt x="625" y="2174"/>
                  </a:cubicBezTo>
                  <a:cubicBezTo>
                    <a:pt x="665" y="2174"/>
                    <a:pt x="698" y="2143"/>
                    <a:pt x="729" y="2117"/>
                  </a:cubicBezTo>
                  <a:cubicBezTo>
                    <a:pt x="843" y="2027"/>
                    <a:pt x="957" y="1937"/>
                    <a:pt x="1067" y="1840"/>
                  </a:cubicBezTo>
                  <a:cubicBezTo>
                    <a:pt x="1101" y="1809"/>
                    <a:pt x="1129" y="1791"/>
                    <a:pt x="1159" y="1791"/>
                  </a:cubicBezTo>
                  <a:cubicBezTo>
                    <a:pt x="1185" y="1791"/>
                    <a:pt x="1212" y="1805"/>
                    <a:pt x="1245" y="1837"/>
                  </a:cubicBezTo>
                  <a:cubicBezTo>
                    <a:pt x="1345" y="1937"/>
                    <a:pt x="1456" y="2020"/>
                    <a:pt x="1562" y="2113"/>
                  </a:cubicBezTo>
                  <a:cubicBezTo>
                    <a:pt x="1595" y="2141"/>
                    <a:pt x="1629" y="2166"/>
                    <a:pt x="1667" y="2166"/>
                  </a:cubicBezTo>
                  <a:cubicBezTo>
                    <a:pt x="1684" y="2166"/>
                    <a:pt x="1701" y="2162"/>
                    <a:pt x="1720" y="2150"/>
                  </a:cubicBezTo>
                  <a:cubicBezTo>
                    <a:pt x="1786" y="2113"/>
                    <a:pt x="1773" y="2057"/>
                    <a:pt x="1753" y="1997"/>
                  </a:cubicBezTo>
                  <a:cubicBezTo>
                    <a:pt x="1703" y="1837"/>
                    <a:pt x="1663" y="1676"/>
                    <a:pt x="1609" y="1519"/>
                  </a:cubicBezTo>
                  <a:cubicBezTo>
                    <a:pt x="1586" y="1451"/>
                    <a:pt x="1596" y="1415"/>
                    <a:pt x="1652" y="1371"/>
                  </a:cubicBezTo>
                  <a:cubicBezTo>
                    <a:pt x="1803" y="1261"/>
                    <a:pt x="1947" y="1144"/>
                    <a:pt x="2094" y="1034"/>
                  </a:cubicBezTo>
                  <a:cubicBezTo>
                    <a:pt x="2141" y="997"/>
                    <a:pt x="2178" y="957"/>
                    <a:pt x="2158" y="894"/>
                  </a:cubicBezTo>
                  <a:cubicBezTo>
                    <a:pt x="2138" y="840"/>
                    <a:pt x="2087" y="826"/>
                    <a:pt x="2037" y="820"/>
                  </a:cubicBezTo>
                  <a:cubicBezTo>
                    <a:pt x="1853" y="800"/>
                    <a:pt x="1669" y="780"/>
                    <a:pt x="1482" y="763"/>
                  </a:cubicBezTo>
                  <a:cubicBezTo>
                    <a:pt x="1411" y="756"/>
                    <a:pt x="1371" y="733"/>
                    <a:pt x="1351" y="659"/>
                  </a:cubicBezTo>
                  <a:cubicBezTo>
                    <a:pt x="1305" y="476"/>
                    <a:pt x="1248" y="292"/>
                    <a:pt x="1195" y="111"/>
                  </a:cubicBezTo>
                  <a:cubicBezTo>
                    <a:pt x="1178" y="51"/>
                    <a:pt x="1151" y="4"/>
                    <a:pt x="107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9" name="Google Shape;179;p11"/>
          <p:cNvSpPr txBox="1">
            <a:spLocks noGrp="1"/>
          </p:cNvSpPr>
          <p:nvPr>
            <p:ph type="title" hasCustomPrompt="1"/>
          </p:nvPr>
        </p:nvSpPr>
        <p:spPr>
          <a:xfrm>
            <a:off x="702643" y="1043350"/>
            <a:ext cx="2046300" cy="123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0" name="Google Shape;180;p11"/>
          <p:cNvSpPr txBox="1">
            <a:spLocks noGrp="1"/>
          </p:cNvSpPr>
          <p:nvPr>
            <p:ph type="title" idx="2"/>
          </p:nvPr>
        </p:nvSpPr>
        <p:spPr>
          <a:xfrm flipH="1">
            <a:off x="702650" y="2665400"/>
            <a:ext cx="4349400" cy="12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solidFill>
          <a:schemeClr val="dk2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2" name="Google Shape;182;p12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183" name="Google Shape;183;p12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184" name="Google Shape;184;p12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185" name="Google Shape;185;p12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6" name="Google Shape;186;p12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87" name="Google Shape;187;p12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188" name="Google Shape;188;p12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9" name="Google Shape;189;p12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0" name="Google Shape;190;p12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191" name="Google Shape;191;p12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2" name="Google Shape;192;p12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3" name="Google Shape;193;p12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12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95" name="Google Shape;195;p12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6" name="Google Shape;196;p12"/>
          <p:cNvSpPr txBox="1">
            <a:spLocks noGrp="1"/>
          </p:cNvSpPr>
          <p:nvPr>
            <p:ph type="ctrTitle"/>
          </p:nvPr>
        </p:nvSpPr>
        <p:spPr>
          <a:xfrm>
            <a:off x="939299" y="407371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2"/>
        </a:solidFill>
        <a:effectLst/>
      </p:bgPr>
    </p:bg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3"/>
          <p:cNvSpPr txBox="1">
            <a:spLocks noGrp="1"/>
          </p:cNvSpPr>
          <p:nvPr>
            <p:ph type="subTitle" idx="1"/>
          </p:nvPr>
        </p:nvSpPr>
        <p:spPr>
          <a:xfrm>
            <a:off x="721692" y="2960025"/>
            <a:ext cx="7689300" cy="81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9" name="Google Shape;199;p13"/>
          <p:cNvSpPr txBox="1">
            <a:spLocks noGrp="1"/>
          </p:cNvSpPr>
          <p:nvPr>
            <p:ph type="title" hasCustomPrompt="1"/>
          </p:nvPr>
        </p:nvSpPr>
        <p:spPr>
          <a:xfrm>
            <a:off x="721400" y="1856725"/>
            <a:ext cx="7689300" cy="1104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600"/>
              <a:buNone/>
              <a:defRPr sz="60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Fira Sans Extra Condensed Medium"/>
              <a:buNone/>
              <a:defRPr sz="9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Fira Sans Extra Condensed Medium"/>
              <a:buNone/>
              <a:defRPr sz="9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Fira Sans Extra Condensed Medium"/>
              <a:buNone/>
              <a:defRPr sz="9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Fira Sans Extra Condensed Medium"/>
              <a:buNone/>
              <a:defRPr sz="9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Fira Sans Extra Condensed Medium"/>
              <a:buNone/>
              <a:defRPr sz="9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Fira Sans Extra Condensed Medium"/>
              <a:buNone/>
              <a:defRPr sz="9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Fira Sans Extra Condensed Medium"/>
              <a:buNone/>
              <a:defRPr sz="9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600"/>
              <a:buFont typeface="Fira Sans Extra Condensed Medium"/>
              <a:buNone/>
              <a:defRPr sz="96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200" name="Google Shape;200;p13"/>
          <p:cNvGrpSpPr/>
          <p:nvPr/>
        </p:nvGrpSpPr>
        <p:grpSpPr>
          <a:xfrm>
            <a:off x="192847" y="293889"/>
            <a:ext cx="8758323" cy="4555732"/>
            <a:chOff x="192847" y="293889"/>
            <a:chExt cx="8758323" cy="4555732"/>
          </a:xfrm>
        </p:grpSpPr>
        <p:sp>
          <p:nvSpPr>
            <p:cNvPr id="201" name="Google Shape;201;p13"/>
            <p:cNvSpPr/>
            <p:nvPr/>
          </p:nvSpPr>
          <p:spPr>
            <a:xfrm flipH="1">
              <a:off x="643562" y="3602987"/>
              <a:ext cx="794700" cy="794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 flipH="1">
              <a:off x="953860" y="3403313"/>
              <a:ext cx="794700" cy="794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 rot="-37" flipH="1">
              <a:off x="5474233" y="467411"/>
              <a:ext cx="732497" cy="707728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 rot="-37" flipH="1">
              <a:off x="5537339" y="293893"/>
              <a:ext cx="732497" cy="707728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5" name="Google Shape;205;p13"/>
            <p:cNvGrpSpPr/>
            <p:nvPr/>
          </p:nvGrpSpPr>
          <p:grpSpPr>
            <a:xfrm>
              <a:off x="192847" y="1763197"/>
              <a:ext cx="393185" cy="366925"/>
              <a:chOff x="3858103" y="585645"/>
              <a:chExt cx="295495" cy="275780"/>
            </a:xfrm>
          </p:grpSpPr>
          <p:sp>
            <p:nvSpPr>
              <p:cNvPr id="206" name="Google Shape;206;p13"/>
              <p:cNvSpPr/>
              <p:nvPr/>
            </p:nvSpPr>
            <p:spPr>
              <a:xfrm rot="1226508">
                <a:off x="3952303" y="610851"/>
                <a:ext cx="176089" cy="176089"/>
              </a:xfrm>
              <a:prstGeom prst="roundRect">
                <a:avLst>
                  <a:gd name="adj" fmla="val 866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13"/>
              <p:cNvSpPr/>
              <p:nvPr/>
            </p:nvSpPr>
            <p:spPr>
              <a:xfrm>
                <a:off x="3858103" y="645763"/>
                <a:ext cx="218949" cy="215663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7153" extrusionOk="0">
                    <a:moveTo>
                      <a:pt x="2404" y="973"/>
                    </a:moveTo>
                    <a:lnTo>
                      <a:pt x="6233" y="2353"/>
                    </a:lnTo>
                    <a:lnTo>
                      <a:pt x="4855" y="6183"/>
                    </a:lnTo>
                    <a:lnTo>
                      <a:pt x="1025" y="4803"/>
                    </a:lnTo>
                    <a:lnTo>
                      <a:pt x="2404" y="973"/>
                    </a:lnTo>
                    <a:close/>
                    <a:moveTo>
                      <a:pt x="2150" y="1"/>
                    </a:moveTo>
                    <a:cubicBezTo>
                      <a:pt x="1975" y="1"/>
                      <a:pt x="1811" y="110"/>
                      <a:pt x="1748" y="284"/>
                    </a:cubicBezTo>
                    <a:lnTo>
                      <a:pt x="81" y="4914"/>
                    </a:lnTo>
                    <a:cubicBezTo>
                      <a:pt x="1" y="5135"/>
                      <a:pt x="115" y="5379"/>
                      <a:pt x="336" y="5459"/>
                    </a:cubicBezTo>
                    <a:lnTo>
                      <a:pt x="4968" y="7126"/>
                    </a:lnTo>
                    <a:cubicBezTo>
                      <a:pt x="5016" y="7144"/>
                      <a:pt x="5065" y="7152"/>
                      <a:pt x="5113" y="7152"/>
                    </a:cubicBezTo>
                    <a:cubicBezTo>
                      <a:pt x="5286" y="7152"/>
                      <a:pt x="5447" y="7045"/>
                      <a:pt x="5510" y="6872"/>
                    </a:cubicBezTo>
                    <a:lnTo>
                      <a:pt x="7181" y="2239"/>
                    </a:lnTo>
                    <a:cubicBezTo>
                      <a:pt x="7262" y="2018"/>
                      <a:pt x="7144" y="1774"/>
                      <a:pt x="6923" y="1696"/>
                    </a:cubicBezTo>
                    <a:lnTo>
                      <a:pt x="2293" y="26"/>
                    </a:lnTo>
                    <a:cubicBezTo>
                      <a:pt x="2246" y="9"/>
                      <a:pt x="2198" y="1"/>
                      <a:pt x="2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Google Shape;208;p13"/>
            <p:cNvGrpSpPr/>
            <p:nvPr/>
          </p:nvGrpSpPr>
          <p:grpSpPr>
            <a:xfrm>
              <a:off x="8666894" y="458936"/>
              <a:ext cx="284277" cy="284348"/>
              <a:chOff x="6521720" y="2738214"/>
              <a:chExt cx="233014" cy="233072"/>
            </a:xfrm>
          </p:grpSpPr>
          <p:sp>
            <p:nvSpPr>
              <p:cNvPr id="209" name="Google Shape;209;p13"/>
              <p:cNvSpPr/>
              <p:nvPr/>
            </p:nvSpPr>
            <p:spPr>
              <a:xfrm>
                <a:off x="6580734" y="2797286"/>
                <a:ext cx="174000" cy="17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13"/>
              <p:cNvSpPr/>
              <p:nvPr/>
            </p:nvSpPr>
            <p:spPr>
              <a:xfrm>
                <a:off x="6521720" y="2738214"/>
                <a:ext cx="174056" cy="174146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776" extrusionOk="0">
                    <a:moveTo>
                      <a:pt x="2887" y="851"/>
                    </a:moveTo>
                    <a:cubicBezTo>
                      <a:pt x="4008" y="851"/>
                      <a:pt x="4922" y="1765"/>
                      <a:pt x="4922" y="2890"/>
                    </a:cubicBezTo>
                    <a:cubicBezTo>
                      <a:pt x="4922" y="4011"/>
                      <a:pt x="4008" y="4925"/>
                      <a:pt x="2887" y="4925"/>
                    </a:cubicBezTo>
                    <a:cubicBezTo>
                      <a:pt x="1765" y="4925"/>
                      <a:pt x="852" y="4011"/>
                      <a:pt x="852" y="2890"/>
                    </a:cubicBezTo>
                    <a:cubicBezTo>
                      <a:pt x="852" y="1765"/>
                      <a:pt x="1765" y="851"/>
                      <a:pt x="2887" y="851"/>
                    </a:cubicBezTo>
                    <a:close/>
                    <a:moveTo>
                      <a:pt x="2887" y="1"/>
                    </a:moveTo>
                    <a:cubicBezTo>
                      <a:pt x="1294" y="1"/>
                      <a:pt x="1" y="1296"/>
                      <a:pt x="1" y="2890"/>
                    </a:cubicBezTo>
                    <a:cubicBezTo>
                      <a:pt x="1" y="4479"/>
                      <a:pt x="1294" y="5775"/>
                      <a:pt x="2887" y="5775"/>
                    </a:cubicBezTo>
                    <a:cubicBezTo>
                      <a:pt x="4477" y="5775"/>
                      <a:pt x="5772" y="4479"/>
                      <a:pt x="5772" y="2890"/>
                    </a:cubicBezTo>
                    <a:cubicBezTo>
                      <a:pt x="5772" y="1296"/>
                      <a:pt x="4477" y="1"/>
                      <a:pt x="28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1" name="Google Shape;211;p13"/>
            <p:cNvGrpSpPr/>
            <p:nvPr/>
          </p:nvGrpSpPr>
          <p:grpSpPr>
            <a:xfrm flipH="1">
              <a:off x="7155893" y="3403215"/>
              <a:ext cx="877068" cy="707702"/>
              <a:chOff x="-5032050" y="3257102"/>
              <a:chExt cx="877068" cy="707702"/>
            </a:xfrm>
          </p:grpSpPr>
          <p:sp>
            <p:nvSpPr>
              <p:cNvPr id="212" name="Google Shape;212;p13"/>
              <p:cNvSpPr/>
              <p:nvPr/>
            </p:nvSpPr>
            <p:spPr>
              <a:xfrm>
                <a:off x="-4788863" y="3257102"/>
                <a:ext cx="633881" cy="621756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13"/>
              <p:cNvSpPr/>
              <p:nvPr/>
            </p:nvSpPr>
            <p:spPr>
              <a:xfrm>
                <a:off x="-5032050" y="3343048"/>
                <a:ext cx="633881" cy="621756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14" name="Google Shape;214;p13"/>
            <p:cNvSpPr/>
            <p:nvPr/>
          </p:nvSpPr>
          <p:spPr>
            <a:xfrm rot="3822370">
              <a:off x="8617261" y="3107761"/>
              <a:ext cx="245895" cy="140966"/>
            </a:xfrm>
            <a:custGeom>
              <a:avLst/>
              <a:gdLst/>
              <a:ahLst/>
              <a:cxnLst/>
              <a:rect l="l" t="t" r="r" b="b"/>
              <a:pathLst>
                <a:path w="52055" h="29842" extrusionOk="0">
                  <a:moveTo>
                    <a:pt x="26031" y="1"/>
                  </a:moveTo>
                  <a:cubicBezTo>
                    <a:pt x="11678" y="1"/>
                    <a:pt x="1" y="11678"/>
                    <a:pt x="1" y="26028"/>
                  </a:cubicBezTo>
                  <a:cubicBezTo>
                    <a:pt x="1" y="27081"/>
                    <a:pt x="426" y="28034"/>
                    <a:pt x="1119" y="28726"/>
                  </a:cubicBezTo>
                  <a:cubicBezTo>
                    <a:pt x="1808" y="29415"/>
                    <a:pt x="2761" y="29841"/>
                    <a:pt x="3813" y="29841"/>
                  </a:cubicBezTo>
                  <a:cubicBezTo>
                    <a:pt x="5922" y="29841"/>
                    <a:pt x="7629" y="28133"/>
                    <a:pt x="7629" y="26028"/>
                  </a:cubicBezTo>
                  <a:cubicBezTo>
                    <a:pt x="7629" y="15882"/>
                    <a:pt x="15884" y="7630"/>
                    <a:pt x="26031" y="7630"/>
                  </a:cubicBezTo>
                  <a:cubicBezTo>
                    <a:pt x="36174" y="7630"/>
                    <a:pt x="44426" y="15882"/>
                    <a:pt x="44426" y="26028"/>
                  </a:cubicBezTo>
                  <a:cubicBezTo>
                    <a:pt x="44426" y="28131"/>
                    <a:pt x="46129" y="29841"/>
                    <a:pt x="48236" y="29841"/>
                  </a:cubicBezTo>
                  <a:cubicBezTo>
                    <a:pt x="48238" y="29841"/>
                    <a:pt x="48240" y="29841"/>
                    <a:pt x="48242" y="29841"/>
                  </a:cubicBezTo>
                  <a:cubicBezTo>
                    <a:pt x="50347" y="29841"/>
                    <a:pt x="52054" y="28133"/>
                    <a:pt x="52054" y="26028"/>
                  </a:cubicBezTo>
                  <a:cubicBezTo>
                    <a:pt x="52054" y="11678"/>
                    <a:pt x="40381" y="1"/>
                    <a:pt x="26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13"/>
            <p:cNvSpPr/>
            <p:nvPr/>
          </p:nvSpPr>
          <p:spPr>
            <a:xfrm>
              <a:off x="988213" y="4687897"/>
              <a:ext cx="162027" cy="161724"/>
            </a:xfrm>
            <a:custGeom>
              <a:avLst/>
              <a:gdLst/>
              <a:ahLst/>
              <a:cxnLst/>
              <a:rect l="l" t="t" r="r" b="b"/>
              <a:pathLst>
                <a:path w="2178" h="2174" extrusionOk="0">
                  <a:moveTo>
                    <a:pt x="1074" y="0"/>
                  </a:moveTo>
                  <a:cubicBezTo>
                    <a:pt x="1001" y="0"/>
                    <a:pt x="981" y="57"/>
                    <a:pt x="967" y="104"/>
                  </a:cubicBezTo>
                  <a:cubicBezTo>
                    <a:pt x="924" y="252"/>
                    <a:pt x="877" y="402"/>
                    <a:pt x="854" y="553"/>
                  </a:cubicBezTo>
                  <a:cubicBezTo>
                    <a:pt x="837" y="651"/>
                    <a:pt x="793" y="686"/>
                    <a:pt x="715" y="686"/>
                  </a:cubicBezTo>
                  <a:cubicBezTo>
                    <a:pt x="701" y="686"/>
                    <a:pt x="686" y="685"/>
                    <a:pt x="669" y="683"/>
                  </a:cubicBezTo>
                  <a:cubicBezTo>
                    <a:pt x="509" y="659"/>
                    <a:pt x="345" y="642"/>
                    <a:pt x="178" y="626"/>
                  </a:cubicBezTo>
                  <a:cubicBezTo>
                    <a:pt x="170" y="628"/>
                    <a:pt x="161" y="629"/>
                    <a:pt x="151" y="629"/>
                  </a:cubicBezTo>
                  <a:cubicBezTo>
                    <a:pt x="138" y="629"/>
                    <a:pt x="125" y="627"/>
                    <a:pt x="112" y="627"/>
                  </a:cubicBezTo>
                  <a:cubicBezTo>
                    <a:pt x="81" y="627"/>
                    <a:pt x="51" y="635"/>
                    <a:pt x="34" y="683"/>
                  </a:cubicBezTo>
                  <a:cubicBezTo>
                    <a:pt x="1" y="763"/>
                    <a:pt x="44" y="809"/>
                    <a:pt x="98" y="857"/>
                  </a:cubicBezTo>
                  <a:cubicBezTo>
                    <a:pt x="261" y="997"/>
                    <a:pt x="425" y="1141"/>
                    <a:pt x="593" y="1281"/>
                  </a:cubicBezTo>
                  <a:cubicBezTo>
                    <a:pt x="649" y="1325"/>
                    <a:pt x="666" y="1368"/>
                    <a:pt x="646" y="1445"/>
                  </a:cubicBezTo>
                  <a:cubicBezTo>
                    <a:pt x="603" y="1629"/>
                    <a:pt x="573" y="1817"/>
                    <a:pt x="536" y="2004"/>
                  </a:cubicBezTo>
                  <a:cubicBezTo>
                    <a:pt x="522" y="2061"/>
                    <a:pt x="505" y="2121"/>
                    <a:pt x="573" y="2158"/>
                  </a:cubicBezTo>
                  <a:cubicBezTo>
                    <a:pt x="592" y="2169"/>
                    <a:pt x="609" y="2174"/>
                    <a:pt x="625" y="2174"/>
                  </a:cubicBezTo>
                  <a:cubicBezTo>
                    <a:pt x="665" y="2174"/>
                    <a:pt x="698" y="2143"/>
                    <a:pt x="729" y="2117"/>
                  </a:cubicBezTo>
                  <a:cubicBezTo>
                    <a:pt x="843" y="2027"/>
                    <a:pt x="957" y="1937"/>
                    <a:pt x="1067" y="1840"/>
                  </a:cubicBezTo>
                  <a:cubicBezTo>
                    <a:pt x="1101" y="1809"/>
                    <a:pt x="1129" y="1791"/>
                    <a:pt x="1159" y="1791"/>
                  </a:cubicBezTo>
                  <a:cubicBezTo>
                    <a:pt x="1185" y="1791"/>
                    <a:pt x="1212" y="1805"/>
                    <a:pt x="1245" y="1837"/>
                  </a:cubicBezTo>
                  <a:cubicBezTo>
                    <a:pt x="1345" y="1937"/>
                    <a:pt x="1456" y="2020"/>
                    <a:pt x="1562" y="2113"/>
                  </a:cubicBezTo>
                  <a:cubicBezTo>
                    <a:pt x="1595" y="2141"/>
                    <a:pt x="1629" y="2166"/>
                    <a:pt x="1667" y="2166"/>
                  </a:cubicBezTo>
                  <a:cubicBezTo>
                    <a:pt x="1684" y="2166"/>
                    <a:pt x="1701" y="2162"/>
                    <a:pt x="1720" y="2150"/>
                  </a:cubicBezTo>
                  <a:cubicBezTo>
                    <a:pt x="1786" y="2113"/>
                    <a:pt x="1773" y="2057"/>
                    <a:pt x="1753" y="1997"/>
                  </a:cubicBezTo>
                  <a:cubicBezTo>
                    <a:pt x="1703" y="1837"/>
                    <a:pt x="1663" y="1676"/>
                    <a:pt x="1609" y="1519"/>
                  </a:cubicBezTo>
                  <a:cubicBezTo>
                    <a:pt x="1586" y="1451"/>
                    <a:pt x="1596" y="1415"/>
                    <a:pt x="1652" y="1371"/>
                  </a:cubicBezTo>
                  <a:cubicBezTo>
                    <a:pt x="1803" y="1261"/>
                    <a:pt x="1947" y="1144"/>
                    <a:pt x="2094" y="1034"/>
                  </a:cubicBezTo>
                  <a:cubicBezTo>
                    <a:pt x="2141" y="997"/>
                    <a:pt x="2178" y="957"/>
                    <a:pt x="2158" y="894"/>
                  </a:cubicBezTo>
                  <a:cubicBezTo>
                    <a:pt x="2138" y="840"/>
                    <a:pt x="2087" y="826"/>
                    <a:pt x="2037" y="820"/>
                  </a:cubicBezTo>
                  <a:cubicBezTo>
                    <a:pt x="1853" y="800"/>
                    <a:pt x="1669" y="780"/>
                    <a:pt x="1482" y="763"/>
                  </a:cubicBezTo>
                  <a:cubicBezTo>
                    <a:pt x="1411" y="756"/>
                    <a:pt x="1371" y="733"/>
                    <a:pt x="1351" y="659"/>
                  </a:cubicBezTo>
                  <a:cubicBezTo>
                    <a:pt x="1305" y="476"/>
                    <a:pt x="1248" y="292"/>
                    <a:pt x="1195" y="111"/>
                  </a:cubicBezTo>
                  <a:cubicBezTo>
                    <a:pt x="1178" y="51"/>
                    <a:pt x="1151" y="4"/>
                    <a:pt x="107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13"/>
            <p:cNvSpPr/>
            <p:nvPr/>
          </p:nvSpPr>
          <p:spPr>
            <a:xfrm rot="6625166">
              <a:off x="3828952" y="42223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13"/>
            <p:cNvSpPr/>
            <p:nvPr/>
          </p:nvSpPr>
          <p:spPr>
            <a:xfrm rot="3822370">
              <a:off x="1713411" y="1409311"/>
              <a:ext cx="245895" cy="140966"/>
            </a:xfrm>
            <a:custGeom>
              <a:avLst/>
              <a:gdLst/>
              <a:ahLst/>
              <a:cxnLst/>
              <a:rect l="l" t="t" r="r" b="b"/>
              <a:pathLst>
                <a:path w="52055" h="29842" extrusionOk="0">
                  <a:moveTo>
                    <a:pt x="26031" y="1"/>
                  </a:moveTo>
                  <a:cubicBezTo>
                    <a:pt x="11678" y="1"/>
                    <a:pt x="1" y="11678"/>
                    <a:pt x="1" y="26028"/>
                  </a:cubicBezTo>
                  <a:cubicBezTo>
                    <a:pt x="1" y="27081"/>
                    <a:pt x="426" y="28034"/>
                    <a:pt x="1119" y="28726"/>
                  </a:cubicBezTo>
                  <a:cubicBezTo>
                    <a:pt x="1808" y="29415"/>
                    <a:pt x="2761" y="29841"/>
                    <a:pt x="3813" y="29841"/>
                  </a:cubicBezTo>
                  <a:cubicBezTo>
                    <a:pt x="5922" y="29841"/>
                    <a:pt x="7629" y="28133"/>
                    <a:pt x="7629" y="26028"/>
                  </a:cubicBezTo>
                  <a:cubicBezTo>
                    <a:pt x="7629" y="15882"/>
                    <a:pt x="15884" y="7630"/>
                    <a:pt x="26031" y="7630"/>
                  </a:cubicBezTo>
                  <a:cubicBezTo>
                    <a:pt x="36174" y="7630"/>
                    <a:pt x="44426" y="15882"/>
                    <a:pt x="44426" y="26028"/>
                  </a:cubicBezTo>
                  <a:cubicBezTo>
                    <a:pt x="44426" y="28131"/>
                    <a:pt x="46129" y="29841"/>
                    <a:pt x="48236" y="29841"/>
                  </a:cubicBezTo>
                  <a:cubicBezTo>
                    <a:pt x="48238" y="29841"/>
                    <a:pt x="48240" y="29841"/>
                    <a:pt x="48242" y="29841"/>
                  </a:cubicBezTo>
                  <a:cubicBezTo>
                    <a:pt x="50347" y="29841"/>
                    <a:pt x="52054" y="28133"/>
                    <a:pt x="52054" y="26028"/>
                  </a:cubicBezTo>
                  <a:cubicBezTo>
                    <a:pt x="52054" y="11678"/>
                    <a:pt x="40381" y="1"/>
                    <a:pt x="26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solidFill>
          <a:schemeClr val="lt2"/>
        </a:solid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14"/>
          <p:cNvGrpSpPr/>
          <p:nvPr/>
        </p:nvGrpSpPr>
        <p:grpSpPr>
          <a:xfrm>
            <a:off x="200010" y="386675"/>
            <a:ext cx="8758323" cy="4572177"/>
            <a:chOff x="200010" y="386675"/>
            <a:chExt cx="8758323" cy="4572177"/>
          </a:xfrm>
        </p:grpSpPr>
        <p:grpSp>
          <p:nvGrpSpPr>
            <p:cNvPr id="220" name="Google Shape;220;p14"/>
            <p:cNvGrpSpPr/>
            <p:nvPr/>
          </p:nvGrpSpPr>
          <p:grpSpPr>
            <a:xfrm rot="1482975">
              <a:off x="2871720" y="3499298"/>
              <a:ext cx="1274884" cy="1028737"/>
              <a:chOff x="2545677" y="4442880"/>
              <a:chExt cx="445591" cy="359548"/>
            </a:xfrm>
          </p:grpSpPr>
          <p:sp>
            <p:nvSpPr>
              <p:cNvPr id="221" name="Google Shape;221;p14"/>
              <p:cNvSpPr/>
              <p:nvPr/>
            </p:nvSpPr>
            <p:spPr>
              <a:xfrm>
                <a:off x="2669225" y="4442880"/>
                <a:ext cx="322043" cy="315883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solidFill>
                <a:srgbClr val="00C3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14"/>
              <p:cNvSpPr/>
              <p:nvPr/>
            </p:nvSpPr>
            <p:spPr>
              <a:xfrm>
                <a:off x="2545677" y="4486545"/>
                <a:ext cx="322043" cy="315883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Google Shape;223;p14"/>
            <p:cNvGrpSpPr/>
            <p:nvPr/>
          </p:nvGrpSpPr>
          <p:grpSpPr>
            <a:xfrm>
              <a:off x="200010" y="386675"/>
              <a:ext cx="8758323" cy="4572177"/>
              <a:chOff x="200010" y="386675"/>
              <a:chExt cx="8758323" cy="4572177"/>
            </a:xfrm>
          </p:grpSpPr>
          <p:grpSp>
            <p:nvGrpSpPr>
              <p:cNvPr id="224" name="Google Shape;224;p14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225" name="Google Shape;225;p14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6" name="Google Shape;226;p14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27" name="Google Shape;227;p14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228" name="Google Shape;228;p14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9" name="Google Shape;229;p14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0" name="Google Shape;230;p14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231" name="Google Shape;231;p14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2" name="Google Shape;232;p14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33" name="Google Shape;233;p14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14"/>
              <p:cNvSpPr/>
              <p:nvPr/>
            </p:nvSpPr>
            <p:spPr>
              <a:xfrm>
                <a:off x="6735225" y="386675"/>
                <a:ext cx="480979" cy="366921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3243" extrusionOk="0">
                    <a:moveTo>
                      <a:pt x="1281" y="0"/>
                    </a:moveTo>
                    <a:cubicBezTo>
                      <a:pt x="891" y="0"/>
                      <a:pt x="196" y="657"/>
                      <a:pt x="53" y="808"/>
                    </a:cubicBezTo>
                    <a:cubicBezTo>
                      <a:pt x="1" y="860"/>
                      <a:pt x="51" y="929"/>
                      <a:pt x="106" y="929"/>
                    </a:cubicBezTo>
                    <a:cubicBezTo>
                      <a:pt x="123" y="929"/>
                      <a:pt x="142" y="922"/>
                      <a:pt x="157" y="906"/>
                    </a:cubicBezTo>
                    <a:cubicBezTo>
                      <a:pt x="334" y="726"/>
                      <a:pt x="525" y="553"/>
                      <a:pt x="727" y="405"/>
                    </a:cubicBezTo>
                    <a:cubicBezTo>
                      <a:pt x="851" y="317"/>
                      <a:pt x="1089" y="177"/>
                      <a:pt x="1241" y="177"/>
                    </a:cubicBezTo>
                    <a:cubicBezTo>
                      <a:pt x="1349" y="177"/>
                      <a:pt x="1414" y="247"/>
                      <a:pt x="1364" y="455"/>
                    </a:cubicBezTo>
                    <a:cubicBezTo>
                      <a:pt x="1242" y="974"/>
                      <a:pt x="882" y="1482"/>
                      <a:pt x="579" y="1915"/>
                    </a:cubicBezTo>
                    <a:cubicBezTo>
                      <a:pt x="541" y="1969"/>
                      <a:pt x="583" y="2037"/>
                      <a:pt x="635" y="2037"/>
                    </a:cubicBezTo>
                    <a:cubicBezTo>
                      <a:pt x="652" y="2037"/>
                      <a:pt x="670" y="2029"/>
                      <a:pt x="687" y="2012"/>
                    </a:cubicBezTo>
                    <a:cubicBezTo>
                      <a:pt x="827" y="1860"/>
                      <a:pt x="983" y="1720"/>
                      <a:pt x="1138" y="1586"/>
                    </a:cubicBezTo>
                    <a:cubicBezTo>
                      <a:pt x="1379" y="1378"/>
                      <a:pt x="1735" y="1054"/>
                      <a:pt x="2074" y="1042"/>
                    </a:cubicBezTo>
                    <a:cubicBezTo>
                      <a:pt x="2079" y="1042"/>
                      <a:pt x="2084" y="1042"/>
                      <a:pt x="2089" y="1042"/>
                    </a:cubicBezTo>
                    <a:cubicBezTo>
                      <a:pt x="2694" y="1042"/>
                      <a:pt x="2019" y="2168"/>
                      <a:pt x="1861" y="2397"/>
                    </a:cubicBezTo>
                    <a:cubicBezTo>
                      <a:pt x="1827" y="2448"/>
                      <a:pt x="1880" y="2501"/>
                      <a:pt x="1931" y="2501"/>
                    </a:cubicBezTo>
                    <a:cubicBezTo>
                      <a:pt x="1949" y="2501"/>
                      <a:pt x="1967" y="2495"/>
                      <a:pt x="1981" y="2480"/>
                    </a:cubicBezTo>
                    <a:cubicBezTo>
                      <a:pt x="2157" y="2289"/>
                      <a:pt x="2355" y="2116"/>
                      <a:pt x="2556" y="1954"/>
                    </a:cubicBezTo>
                    <a:cubicBezTo>
                      <a:pt x="2749" y="1806"/>
                      <a:pt x="3150" y="1481"/>
                      <a:pt x="3464" y="1481"/>
                    </a:cubicBezTo>
                    <a:cubicBezTo>
                      <a:pt x="3539" y="1481"/>
                      <a:pt x="3609" y="1499"/>
                      <a:pt x="3670" y="1543"/>
                    </a:cubicBezTo>
                    <a:cubicBezTo>
                      <a:pt x="3936" y="1737"/>
                      <a:pt x="3695" y="2304"/>
                      <a:pt x="3605" y="2534"/>
                    </a:cubicBezTo>
                    <a:cubicBezTo>
                      <a:pt x="3522" y="2740"/>
                      <a:pt x="3429" y="2944"/>
                      <a:pt x="3317" y="3139"/>
                    </a:cubicBezTo>
                    <a:cubicBezTo>
                      <a:pt x="3288" y="3195"/>
                      <a:pt x="3337" y="3242"/>
                      <a:pt x="3386" y="3242"/>
                    </a:cubicBezTo>
                    <a:cubicBezTo>
                      <a:pt x="3409" y="3242"/>
                      <a:pt x="3433" y="3231"/>
                      <a:pt x="3447" y="3204"/>
                    </a:cubicBezTo>
                    <a:cubicBezTo>
                      <a:pt x="3659" y="2829"/>
                      <a:pt x="4250" y="1774"/>
                      <a:pt x="3753" y="1424"/>
                    </a:cubicBezTo>
                    <a:cubicBezTo>
                      <a:pt x="3670" y="1366"/>
                      <a:pt x="3576" y="1342"/>
                      <a:pt x="3479" y="1342"/>
                    </a:cubicBezTo>
                    <a:cubicBezTo>
                      <a:pt x="3195" y="1342"/>
                      <a:pt x="2877" y="1547"/>
                      <a:pt x="2676" y="1684"/>
                    </a:cubicBezTo>
                    <a:cubicBezTo>
                      <a:pt x="2535" y="1781"/>
                      <a:pt x="2402" y="1889"/>
                      <a:pt x="2272" y="2001"/>
                    </a:cubicBezTo>
                    <a:cubicBezTo>
                      <a:pt x="2488" y="1586"/>
                      <a:pt x="2658" y="1060"/>
                      <a:pt x="2240" y="916"/>
                    </a:cubicBezTo>
                    <a:cubicBezTo>
                      <a:pt x="2190" y="898"/>
                      <a:pt x="2138" y="891"/>
                      <a:pt x="2086" y="891"/>
                    </a:cubicBezTo>
                    <a:cubicBezTo>
                      <a:pt x="1794" y="891"/>
                      <a:pt x="1476" y="1132"/>
                      <a:pt x="1274" y="1288"/>
                    </a:cubicBezTo>
                    <a:cubicBezTo>
                      <a:pt x="1188" y="1353"/>
                      <a:pt x="1108" y="1421"/>
                      <a:pt x="1030" y="1489"/>
                    </a:cubicBezTo>
                    <a:cubicBezTo>
                      <a:pt x="1076" y="1410"/>
                      <a:pt x="1123" y="1331"/>
                      <a:pt x="1170" y="1248"/>
                    </a:cubicBezTo>
                    <a:cubicBezTo>
                      <a:pt x="1317" y="981"/>
                      <a:pt x="1602" y="549"/>
                      <a:pt x="1530" y="224"/>
                    </a:cubicBezTo>
                    <a:cubicBezTo>
                      <a:pt x="1494" y="63"/>
                      <a:pt x="140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14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6" name="Google Shape;236;p14"/>
          <p:cNvSpPr txBox="1">
            <a:spLocks noGrp="1"/>
          </p:cNvSpPr>
          <p:nvPr>
            <p:ph type="subTitle" idx="1"/>
          </p:nvPr>
        </p:nvSpPr>
        <p:spPr>
          <a:xfrm flipH="1">
            <a:off x="1223875" y="1345424"/>
            <a:ext cx="29103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4"/>
          <p:cNvSpPr txBox="1">
            <a:spLocks noGrp="1"/>
          </p:cNvSpPr>
          <p:nvPr>
            <p:ph type="subTitle" idx="2"/>
          </p:nvPr>
        </p:nvSpPr>
        <p:spPr>
          <a:xfrm flipH="1">
            <a:off x="1223875" y="2509524"/>
            <a:ext cx="29103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14"/>
          <p:cNvSpPr txBox="1">
            <a:spLocks noGrp="1"/>
          </p:cNvSpPr>
          <p:nvPr>
            <p:ph type="subTitle" idx="3"/>
          </p:nvPr>
        </p:nvSpPr>
        <p:spPr>
          <a:xfrm flipH="1">
            <a:off x="5009825" y="2509524"/>
            <a:ext cx="29103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4"/>
          <p:cNvSpPr txBox="1">
            <a:spLocks noGrp="1"/>
          </p:cNvSpPr>
          <p:nvPr>
            <p:ph type="subTitle" idx="4"/>
          </p:nvPr>
        </p:nvSpPr>
        <p:spPr>
          <a:xfrm flipH="1">
            <a:off x="5009825" y="3673624"/>
            <a:ext cx="2910300" cy="5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4"/>
          <p:cNvSpPr txBox="1">
            <a:spLocks noGrp="1"/>
          </p:cNvSpPr>
          <p:nvPr>
            <p:ph type="subTitle" idx="5"/>
          </p:nvPr>
        </p:nvSpPr>
        <p:spPr>
          <a:xfrm flipH="1">
            <a:off x="1223875" y="1055200"/>
            <a:ext cx="29103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241" name="Google Shape;241;p14"/>
          <p:cNvSpPr txBox="1">
            <a:spLocks noGrp="1"/>
          </p:cNvSpPr>
          <p:nvPr>
            <p:ph type="subTitle" idx="6"/>
          </p:nvPr>
        </p:nvSpPr>
        <p:spPr>
          <a:xfrm flipH="1">
            <a:off x="1223875" y="2219300"/>
            <a:ext cx="29103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Sansita"/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242" name="Google Shape;242;p14"/>
          <p:cNvSpPr txBox="1">
            <a:spLocks noGrp="1"/>
          </p:cNvSpPr>
          <p:nvPr>
            <p:ph type="subTitle" idx="7"/>
          </p:nvPr>
        </p:nvSpPr>
        <p:spPr>
          <a:xfrm flipH="1">
            <a:off x="5009824" y="2219300"/>
            <a:ext cx="29103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  <p:sp>
        <p:nvSpPr>
          <p:cNvPr id="243" name="Google Shape;243;p14"/>
          <p:cNvSpPr txBox="1">
            <a:spLocks noGrp="1"/>
          </p:cNvSpPr>
          <p:nvPr>
            <p:ph type="subTitle" idx="8"/>
          </p:nvPr>
        </p:nvSpPr>
        <p:spPr>
          <a:xfrm flipH="1">
            <a:off x="5009824" y="3383400"/>
            <a:ext cx="2910300" cy="435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1800"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ansita"/>
              <a:buNone/>
              <a:defRPr sz="2400">
                <a:solidFill>
                  <a:schemeClr val="dk1"/>
                </a:solidFill>
                <a:latin typeface="Sansita"/>
                <a:ea typeface="Sansita"/>
                <a:cs typeface="Sansita"/>
                <a:sym typeface="Sansit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bg>
      <p:bgPr>
        <a:solidFill>
          <a:schemeClr val="dk2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>
            <a:spLocks noGrp="1"/>
          </p:cNvSpPr>
          <p:nvPr>
            <p:ph type="ctrTitle"/>
          </p:nvPr>
        </p:nvSpPr>
        <p:spPr>
          <a:xfrm>
            <a:off x="1529388" y="3129463"/>
            <a:ext cx="60852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p15"/>
          <p:cNvSpPr txBox="1">
            <a:spLocks noGrp="1"/>
          </p:cNvSpPr>
          <p:nvPr>
            <p:ph type="subTitle" idx="1"/>
          </p:nvPr>
        </p:nvSpPr>
        <p:spPr>
          <a:xfrm>
            <a:off x="1529421" y="1873238"/>
            <a:ext cx="6085200" cy="121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247" name="Google Shape;247;p15"/>
          <p:cNvGrpSpPr/>
          <p:nvPr/>
        </p:nvGrpSpPr>
        <p:grpSpPr>
          <a:xfrm>
            <a:off x="200010" y="386675"/>
            <a:ext cx="8758323" cy="4572177"/>
            <a:chOff x="200010" y="386675"/>
            <a:chExt cx="8758323" cy="4572177"/>
          </a:xfrm>
        </p:grpSpPr>
        <p:sp>
          <p:nvSpPr>
            <p:cNvPr id="248" name="Google Shape;248;p15"/>
            <p:cNvSpPr/>
            <p:nvPr/>
          </p:nvSpPr>
          <p:spPr>
            <a:xfrm>
              <a:off x="6545507" y="3553515"/>
              <a:ext cx="638700" cy="638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5"/>
            <p:cNvSpPr/>
            <p:nvPr/>
          </p:nvSpPr>
          <p:spPr>
            <a:xfrm>
              <a:off x="6296044" y="3392990"/>
              <a:ext cx="638700" cy="638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5"/>
            <p:cNvSpPr/>
            <p:nvPr/>
          </p:nvSpPr>
          <p:spPr>
            <a:xfrm rot="42">
              <a:off x="2097892" y="676873"/>
              <a:ext cx="638701" cy="617107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15"/>
            <p:cNvSpPr/>
            <p:nvPr/>
          </p:nvSpPr>
          <p:spPr>
            <a:xfrm rot="42">
              <a:off x="2042867" y="525573"/>
              <a:ext cx="638701" cy="617107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2" name="Google Shape;252;p15"/>
            <p:cNvGrpSpPr/>
            <p:nvPr/>
          </p:nvGrpSpPr>
          <p:grpSpPr>
            <a:xfrm>
              <a:off x="200010" y="386675"/>
              <a:ext cx="8758323" cy="4572177"/>
              <a:chOff x="200010" y="386675"/>
              <a:chExt cx="8758323" cy="4572177"/>
            </a:xfrm>
          </p:grpSpPr>
          <p:grpSp>
            <p:nvGrpSpPr>
              <p:cNvPr id="253" name="Google Shape;253;p15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254" name="Google Shape;254;p15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5" name="Google Shape;255;p15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6" name="Google Shape;256;p15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257" name="Google Shape;257;p15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8" name="Google Shape;258;p15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59" name="Google Shape;259;p15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260" name="Google Shape;260;p15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1" name="Google Shape;261;p15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62" name="Google Shape;262;p15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15"/>
              <p:cNvSpPr/>
              <p:nvPr/>
            </p:nvSpPr>
            <p:spPr>
              <a:xfrm>
                <a:off x="6735225" y="386675"/>
                <a:ext cx="480979" cy="366921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3243" extrusionOk="0">
                    <a:moveTo>
                      <a:pt x="1281" y="0"/>
                    </a:moveTo>
                    <a:cubicBezTo>
                      <a:pt x="891" y="0"/>
                      <a:pt x="196" y="657"/>
                      <a:pt x="53" y="808"/>
                    </a:cubicBezTo>
                    <a:cubicBezTo>
                      <a:pt x="1" y="860"/>
                      <a:pt x="51" y="929"/>
                      <a:pt x="106" y="929"/>
                    </a:cubicBezTo>
                    <a:cubicBezTo>
                      <a:pt x="123" y="929"/>
                      <a:pt x="142" y="922"/>
                      <a:pt x="157" y="906"/>
                    </a:cubicBezTo>
                    <a:cubicBezTo>
                      <a:pt x="334" y="726"/>
                      <a:pt x="525" y="553"/>
                      <a:pt x="727" y="405"/>
                    </a:cubicBezTo>
                    <a:cubicBezTo>
                      <a:pt x="851" y="317"/>
                      <a:pt x="1089" y="177"/>
                      <a:pt x="1241" y="177"/>
                    </a:cubicBezTo>
                    <a:cubicBezTo>
                      <a:pt x="1349" y="177"/>
                      <a:pt x="1414" y="247"/>
                      <a:pt x="1364" y="455"/>
                    </a:cubicBezTo>
                    <a:cubicBezTo>
                      <a:pt x="1242" y="974"/>
                      <a:pt x="882" y="1482"/>
                      <a:pt x="579" y="1915"/>
                    </a:cubicBezTo>
                    <a:cubicBezTo>
                      <a:pt x="541" y="1969"/>
                      <a:pt x="583" y="2037"/>
                      <a:pt x="635" y="2037"/>
                    </a:cubicBezTo>
                    <a:cubicBezTo>
                      <a:pt x="652" y="2037"/>
                      <a:pt x="670" y="2029"/>
                      <a:pt x="687" y="2012"/>
                    </a:cubicBezTo>
                    <a:cubicBezTo>
                      <a:pt x="827" y="1860"/>
                      <a:pt x="983" y="1720"/>
                      <a:pt x="1138" y="1586"/>
                    </a:cubicBezTo>
                    <a:cubicBezTo>
                      <a:pt x="1379" y="1378"/>
                      <a:pt x="1735" y="1054"/>
                      <a:pt x="2074" y="1042"/>
                    </a:cubicBezTo>
                    <a:cubicBezTo>
                      <a:pt x="2079" y="1042"/>
                      <a:pt x="2084" y="1042"/>
                      <a:pt x="2089" y="1042"/>
                    </a:cubicBezTo>
                    <a:cubicBezTo>
                      <a:pt x="2694" y="1042"/>
                      <a:pt x="2019" y="2168"/>
                      <a:pt x="1861" y="2397"/>
                    </a:cubicBezTo>
                    <a:cubicBezTo>
                      <a:pt x="1827" y="2448"/>
                      <a:pt x="1880" y="2501"/>
                      <a:pt x="1931" y="2501"/>
                    </a:cubicBezTo>
                    <a:cubicBezTo>
                      <a:pt x="1949" y="2501"/>
                      <a:pt x="1967" y="2495"/>
                      <a:pt x="1981" y="2480"/>
                    </a:cubicBezTo>
                    <a:cubicBezTo>
                      <a:pt x="2157" y="2289"/>
                      <a:pt x="2355" y="2116"/>
                      <a:pt x="2556" y="1954"/>
                    </a:cubicBezTo>
                    <a:cubicBezTo>
                      <a:pt x="2749" y="1806"/>
                      <a:pt x="3150" y="1481"/>
                      <a:pt x="3464" y="1481"/>
                    </a:cubicBezTo>
                    <a:cubicBezTo>
                      <a:pt x="3539" y="1481"/>
                      <a:pt x="3609" y="1499"/>
                      <a:pt x="3670" y="1543"/>
                    </a:cubicBezTo>
                    <a:cubicBezTo>
                      <a:pt x="3936" y="1737"/>
                      <a:pt x="3695" y="2304"/>
                      <a:pt x="3605" y="2534"/>
                    </a:cubicBezTo>
                    <a:cubicBezTo>
                      <a:pt x="3522" y="2740"/>
                      <a:pt x="3429" y="2944"/>
                      <a:pt x="3317" y="3139"/>
                    </a:cubicBezTo>
                    <a:cubicBezTo>
                      <a:pt x="3288" y="3195"/>
                      <a:pt x="3337" y="3242"/>
                      <a:pt x="3386" y="3242"/>
                    </a:cubicBezTo>
                    <a:cubicBezTo>
                      <a:pt x="3409" y="3242"/>
                      <a:pt x="3433" y="3231"/>
                      <a:pt x="3447" y="3204"/>
                    </a:cubicBezTo>
                    <a:cubicBezTo>
                      <a:pt x="3659" y="2829"/>
                      <a:pt x="4250" y="1774"/>
                      <a:pt x="3753" y="1424"/>
                    </a:cubicBezTo>
                    <a:cubicBezTo>
                      <a:pt x="3670" y="1366"/>
                      <a:pt x="3576" y="1342"/>
                      <a:pt x="3479" y="1342"/>
                    </a:cubicBezTo>
                    <a:cubicBezTo>
                      <a:pt x="3195" y="1342"/>
                      <a:pt x="2877" y="1547"/>
                      <a:pt x="2676" y="1684"/>
                    </a:cubicBezTo>
                    <a:cubicBezTo>
                      <a:pt x="2535" y="1781"/>
                      <a:pt x="2402" y="1889"/>
                      <a:pt x="2272" y="2001"/>
                    </a:cubicBezTo>
                    <a:cubicBezTo>
                      <a:pt x="2488" y="1586"/>
                      <a:pt x="2658" y="1060"/>
                      <a:pt x="2240" y="916"/>
                    </a:cubicBezTo>
                    <a:cubicBezTo>
                      <a:pt x="2190" y="898"/>
                      <a:pt x="2138" y="891"/>
                      <a:pt x="2086" y="891"/>
                    </a:cubicBezTo>
                    <a:cubicBezTo>
                      <a:pt x="1794" y="891"/>
                      <a:pt x="1476" y="1132"/>
                      <a:pt x="1274" y="1288"/>
                    </a:cubicBezTo>
                    <a:cubicBezTo>
                      <a:pt x="1188" y="1353"/>
                      <a:pt x="1108" y="1421"/>
                      <a:pt x="1030" y="1489"/>
                    </a:cubicBezTo>
                    <a:cubicBezTo>
                      <a:pt x="1076" y="1410"/>
                      <a:pt x="1123" y="1331"/>
                      <a:pt x="1170" y="1248"/>
                    </a:cubicBezTo>
                    <a:cubicBezTo>
                      <a:pt x="1317" y="981"/>
                      <a:pt x="1602" y="549"/>
                      <a:pt x="1530" y="224"/>
                    </a:cubicBezTo>
                    <a:cubicBezTo>
                      <a:pt x="1494" y="63"/>
                      <a:pt x="140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15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ong list">
  <p:cSld name="CUSTOM_8">
    <p:bg>
      <p:bgPr>
        <a:solidFill>
          <a:schemeClr val="dk2"/>
        </a:solidFill>
        <a:effectLst/>
      </p:bgPr>
    </p:bg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6"/>
          <p:cNvSpPr txBox="1">
            <a:spLocks noGrp="1"/>
          </p:cNvSpPr>
          <p:nvPr>
            <p:ph type="ctrTitle"/>
          </p:nvPr>
        </p:nvSpPr>
        <p:spPr>
          <a:xfrm>
            <a:off x="939299" y="407371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7" name="Google Shape;267;p16"/>
          <p:cNvSpPr txBox="1">
            <a:spLocks noGrp="1"/>
          </p:cNvSpPr>
          <p:nvPr>
            <p:ph type="body" idx="1"/>
          </p:nvPr>
        </p:nvSpPr>
        <p:spPr>
          <a:xfrm>
            <a:off x="720050" y="1371600"/>
            <a:ext cx="7703700" cy="314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 sz="1200"/>
            </a:lvl1pPr>
            <a:lvl2pPr marL="914400" lvl="1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2pPr>
            <a:lvl3pPr marL="1371600" lvl="2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3pPr>
            <a:lvl4pPr marL="1828800" lvl="3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4pPr>
            <a:lvl5pPr marL="2286000" lvl="4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5pPr>
            <a:lvl6pPr marL="2743200" lvl="5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romanLcPeriod"/>
              <a:defRPr/>
            </a:lvl6pPr>
            <a:lvl7pPr marL="3200400" lvl="6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rabicPeriod"/>
              <a:defRPr/>
            </a:lvl7pPr>
            <a:lvl8pPr marL="3657600" lvl="7" indent="-29845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Muli"/>
              <a:buAutoNum type="alphaLcPeriod"/>
              <a:defRPr/>
            </a:lvl8pPr>
            <a:lvl9pPr marL="4114800" lvl="8" indent="-29845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100"/>
              <a:buFont typeface="Muli"/>
              <a:buAutoNum type="romanLcPeriod"/>
              <a:defRPr/>
            </a:lvl9pPr>
          </a:lstStyle>
          <a:p>
            <a:endParaRPr/>
          </a:p>
        </p:txBody>
      </p:sp>
      <p:grpSp>
        <p:nvGrpSpPr>
          <p:cNvPr id="268" name="Google Shape;268;p16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269" name="Google Shape;269;p16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270" name="Google Shape;270;p16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271" name="Google Shape;271;p16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2" name="Google Shape;272;p16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3" name="Google Shape;273;p16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274" name="Google Shape;274;p16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5" name="Google Shape;275;p16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76" name="Google Shape;276;p16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277" name="Google Shape;277;p16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8" name="Google Shape;278;p16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9" name="Google Shape;279;p16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16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1" name="Google Shape;281;p16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">
  <p:cSld name="CUSTOM_2_2">
    <p:bg>
      <p:bgPr>
        <a:solidFill>
          <a:schemeClr val="lt2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7"/>
          <p:cNvSpPr txBox="1">
            <a:spLocks noGrp="1"/>
          </p:cNvSpPr>
          <p:nvPr>
            <p:ph type="subTitle" idx="1"/>
          </p:nvPr>
        </p:nvSpPr>
        <p:spPr>
          <a:xfrm>
            <a:off x="5345501" y="3150300"/>
            <a:ext cx="25563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ubTitle" idx="2"/>
          </p:nvPr>
        </p:nvSpPr>
        <p:spPr>
          <a:xfrm>
            <a:off x="3190525" y="1277175"/>
            <a:ext cx="27360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285" name="Google Shape;285;p17"/>
          <p:cNvSpPr txBox="1">
            <a:spLocks noGrp="1"/>
          </p:cNvSpPr>
          <p:nvPr>
            <p:ph type="subTitle" idx="3"/>
          </p:nvPr>
        </p:nvSpPr>
        <p:spPr>
          <a:xfrm>
            <a:off x="5345500" y="3520047"/>
            <a:ext cx="25563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6" name="Google Shape;286;p17"/>
          <p:cNvSpPr txBox="1">
            <a:spLocks noGrp="1"/>
          </p:cNvSpPr>
          <p:nvPr>
            <p:ph type="subTitle" idx="4"/>
          </p:nvPr>
        </p:nvSpPr>
        <p:spPr>
          <a:xfrm>
            <a:off x="3190575" y="1646925"/>
            <a:ext cx="2736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7" name="Google Shape;287;p17"/>
          <p:cNvSpPr txBox="1">
            <a:spLocks noGrp="1"/>
          </p:cNvSpPr>
          <p:nvPr>
            <p:ph type="subTitle" idx="5"/>
          </p:nvPr>
        </p:nvSpPr>
        <p:spPr>
          <a:xfrm>
            <a:off x="1215250" y="3161620"/>
            <a:ext cx="2556300" cy="53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288" name="Google Shape;288;p17"/>
          <p:cNvSpPr txBox="1">
            <a:spLocks noGrp="1"/>
          </p:cNvSpPr>
          <p:nvPr>
            <p:ph type="subTitle" idx="6"/>
          </p:nvPr>
        </p:nvSpPr>
        <p:spPr>
          <a:xfrm>
            <a:off x="1125400" y="3536400"/>
            <a:ext cx="2736000" cy="7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grpSp>
        <p:nvGrpSpPr>
          <p:cNvPr id="289" name="Google Shape;289;p17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290" name="Google Shape;290;p17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291" name="Google Shape;291;p17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292" name="Google Shape;292;p17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3" name="Google Shape;293;p17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4" name="Google Shape;294;p17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295" name="Google Shape;295;p17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6" name="Google Shape;296;p17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97" name="Google Shape;297;p17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298" name="Google Shape;298;p17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9" name="Google Shape;299;p17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00" name="Google Shape;300;p17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1" name="Google Shape;301;p17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02" name="Google Shape;302;p17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3" name="Google Shape;303;p17"/>
          <p:cNvSpPr txBox="1">
            <a:spLocks noGrp="1"/>
          </p:cNvSpPr>
          <p:nvPr>
            <p:ph type="ctrTitle"/>
          </p:nvPr>
        </p:nvSpPr>
        <p:spPr>
          <a:xfrm>
            <a:off x="939299" y="407371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ONE_COLUMN_TEXT_1_1">
    <p:bg>
      <p:bgPr>
        <a:solidFill>
          <a:schemeClr val="dk2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8"/>
          <p:cNvSpPr txBox="1">
            <a:spLocks noGrp="1"/>
          </p:cNvSpPr>
          <p:nvPr>
            <p:ph type="subTitle" idx="1"/>
          </p:nvPr>
        </p:nvSpPr>
        <p:spPr>
          <a:xfrm flipH="1">
            <a:off x="729320" y="1972725"/>
            <a:ext cx="3722700" cy="277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6" name="Google Shape;306;p18"/>
          <p:cNvSpPr txBox="1">
            <a:spLocks noGrp="1"/>
          </p:cNvSpPr>
          <p:nvPr>
            <p:ph type="ctrTitle"/>
          </p:nvPr>
        </p:nvSpPr>
        <p:spPr>
          <a:xfrm flipH="1">
            <a:off x="725270" y="376580"/>
            <a:ext cx="3788100" cy="16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07" name="Google Shape;307;p18"/>
          <p:cNvGrpSpPr/>
          <p:nvPr/>
        </p:nvGrpSpPr>
        <p:grpSpPr>
          <a:xfrm>
            <a:off x="200010" y="73141"/>
            <a:ext cx="8758323" cy="4913217"/>
            <a:chOff x="200010" y="45636"/>
            <a:chExt cx="8758323" cy="4913217"/>
          </a:xfrm>
        </p:grpSpPr>
        <p:grpSp>
          <p:nvGrpSpPr>
            <p:cNvPr id="308" name="Google Shape;308;p18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309" name="Google Shape;309;p18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310" name="Google Shape;310;p18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1" name="Google Shape;311;p18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2" name="Google Shape;312;p18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313" name="Google Shape;313;p18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4" name="Google Shape;314;p18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5" name="Google Shape;315;p18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316" name="Google Shape;316;p18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7" name="Google Shape;317;p18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18" name="Google Shape;318;p18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18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0" name="Google Shape;320;p18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MAIN_POINT_1">
    <p:bg>
      <p:bgPr>
        <a:solidFill>
          <a:schemeClr val="lt2"/>
        </a:solidFill>
        <a:effectLst/>
      </p:bgPr>
    </p:bg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9"/>
          <p:cNvSpPr txBox="1">
            <a:spLocks noGrp="1"/>
          </p:cNvSpPr>
          <p:nvPr>
            <p:ph type="title"/>
          </p:nvPr>
        </p:nvSpPr>
        <p:spPr>
          <a:xfrm>
            <a:off x="2682750" y="1587950"/>
            <a:ext cx="3778500" cy="12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323" name="Google Shape;323;p19"/>
          <p:cNvGrpSpPr/>
          <p:nvPr/>
        </p:nvGrpSpPr>
        <p:grpSpPr>
          <a:xfrm>
            <a:off x="192847" y="293889"/>
            <a:ext cx="8758323" cy="4555732"/>
            <a:chOff x="192847" y="293889"/>
            <a:chExt cx="8758323" cy="4555732"/>
          </a:xfrm>
        </p:grpSpPr>
        <p:sp>
          <p:nvSpPr>
            <p:cNvPr id="324" name="Google Shape;324;p19"/>
            <p:cNvSpPr/>
            <p:nvPr/>
          </p:nvSpPr>
          <p:spPr>
            <a:xfrm>
              <a:off x="7238261" y="3602987"/>
              <a:ext cx="794700" cy="794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19"/>
            <p:cNvSpPr/>
            <p:nvPr/>
          </p:nvSpPr>
          <p:spPr>
            <a:xfrm>
              <a:off x="6927963" y="3403313"/>
              <a:ext cx="794700" cy="794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19"/>
            <p:cNvSpPr/>
            <p:nvPr/>
          </p:nvSpPr>
          <p:spPr>
            <a:xfrm rot="37">
              <a:off x="2469793" y="467411"/>
              <a:ext cx="732497" cy="707728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19"/>
            <p:cNvSpPr/>
            <p:nvPr/>
          </p:nvSpPr>
          <p:spPr>
            <a:xfrm rot="37">
              <a:off x="2406688" y="293893"/>
              <a:ext cx="732497" cy="707728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8" name="Google Shape;328;p19"/>
            <p:cNvGrpSpPr/>
            <p:nvPr/>
          </p:nvGrpSpPr>
          <p:grpSpPr>
            <a:xfrm>
              <a:off x="192847" y="1763197"/>
              <a:ext cx="393185" cy="366925"/>
              <a:chOff x="3858103" y="585645"/>
              <a:chExt cx="295495" cy="275780"/>
            </a:xfrm>
          </p:grpSpPr>
          <p:sp>
            <p:nvSpPr>
              <p:cNvPr id="329" name="Google Shape;329;p19"/>
              <p:cNvSpPr/>
              <p:nvPr/>
            </p:nvSpPr>
            <p:spPr>
              <a:xfrm rot="1226508">
                <a:off x="3952303" y="610851"/>
                <a:ext cx="176089" cy="176089"/>
              </a:xfrm>
              <a:prstGeom prst="roundRect">
                <a:avLst>
                  <a:gd name="adj" fmla="val 8663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19"/>
              <p:cNvSpPr/>
              <p:nvPr/>
            </p:nvSpPr>
            <p:spPr>
              <a:xfrm>
                <a:off x="3858103" y="645763"/>
                <a:ext cx="218949" cy="215663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7153" extrusionOk="0">
                    <a:moveTo>
                      <a:pt x="2404" y="973"/>
                    </a:moveTo>
                    <a:lnTo>
                      <a:pt x="6233" y="2353"/>
                    </a:lnTo>
                    <a:lnTo>
                      <a:pt x="4855" y="6183"/>
                    </a:lnTo>
                    <a:lnTo>
                      <a:pt x="1025" y="4803"/>
                    </a:lnTo>
                    <a:lnTo>
                      <a:pt x="2404" y="973"/>
                    </a:lnTo>
                    <a:close/>
                    <a:moveTo>
                      <a:pt x="2150" y="1"/>
                    </a:moveTo>
                    <a:cubicBezTo>
                      <a:pt x="1975" y="1"/>
                      <a:pt x="1811" y="110"/>
                      <a:pt x="1748" y="284"/>
                    </a:cubicBezTo>
                    <a:lnTo>
                      <a:pt x="81" y="4914"/>
                    </a:lnTo>
                    <a:cubicBezTo>
                      <a:pt x="1" y="5135"/>
                      <a:pt x="115" y="5379"/>
                      <a:pt x="336" y="5459"/>
                    </a:cubicBezTo>
                    <a:lnTo>
                      <a:pt x="4968" y="7126"/>
                    </a:lnTo>
                    <a:cubicBezTo>
                      <a:pt x="5016" y="7144"/>
                      <a:pt x="5065" y="7152"/>
                      <a:pt x="5113" y="7152"/>
                    </a:cubicBezTo>
                    <a:cubicBezTo>
                      <a:pt x="5286" y="7152"/>
                      <a:pt x="5447" y="7045"/>
                      <a:pt x="5510" y="6872"/>
                    </a:cubicBezTo>
                    <a:lnTo>
                      <a:pt x="7181" y="2239"/>
                    </a:lnTo>
                    <a:cubicBezTo>
                      <a:pt x="7262" y="2018"/>
                      <a:pt x="7144" y="1774"/>
                      <a:pt x="6923" y="1696"/>
                    </a:cubicBezTo>
                    <a:lnTo>
                      <a:pt x="2293" y="26"/>
                    </a:lnTo>
                    <a:cubicBezTo>
                      <a:pt x="2246" y="9"/>
                      <a:pt x="2198" y="1"/>
                      <a:pt x="2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1" name="Google Shape;331;p19"/>
            <p:cNvGrpSpPr/>
            <p:nvPr/>
          </p:nvGrpSpPr>
          <p:grpSpPr>
            <a:xfrm>
              <a:off x="8666894" y="458936"/>
              <a:ext cx="284277" cy="284348"/>
              <a:chOff x="6521720" y="2738214"/>
              <a:chExt cx="233014" cy="233072"/>
            </a:xfrm>
          </p:grpSpPr>
          <p:sp>
            <p:nvSpPr>
              <p:cNvPr id="332" name="Google Shape;332;p19"/>
              <p:cNvSpPr/>
              <p:nvPr/>
            </p:nvSpPr>
            <p:spPr>
              <a:xfrm>
                <a:off x="6580734" y="2797286"/>
                <a:ext cx="174000" cy="17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19"/>
              <p:cNvSpPr/>
              <p:nvPr/>
            </p:nvSpPr>
            <p:spPr>
              <a:xfrm>
                <a:off x="6521720" y="2738214"/>
                <a:ext cx="174056" cy="174146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776" extrusionOk="0">
                    <a:moveTo>
                      <a:pt x="2887" y="851"/>
                    </a:moveTo>
                    <a:cubicBezTo>
                      <a:pt x="4008" y="851"/>
                      <a:pt x="4922" y="1765"/>
                      <a:pt x="4922" y="2890"/>
                    </a:cubicBezTo>
                    <a:cubicBezTo>
                      <a:pt x="4922" y="4011"/>
                      <a:pt x="4008" y="4925"/>
                      <a:pt x="2887" y="4925"/>
                    </a:cubicBezTo>
                    <a:cubicBezTo>
                      <a:pt x="1765" y="4925"/>
                      <a:pt x="852" y="4011"/>
                      <a:pt x="852" y="2890"/>
                    </a:cubicBezTo>
                    <a:cubicBezTo>
                      <a:pt x="852" y="1765"/>
                      <a:pt x="1765" y="851"/>
                      <a:pt x="2887" y="851"/>
                    </a:cubicBezTo>
                    <a:close/>
                    <a:moveTo>
                      <a:pt x="2887" y="1"/>
                    </a:moveTo>
                    <a:cubicBezTo>
                      <a:pt x="1294" y="1"/>
                      <a:pt x="1" y="1296"/>
                      <a:pt x="1" y="2890"/>
                    </a:cubicBezTo>
                    <a:cubicBezTo>
                      <a:pt x="1" y="4479"/>
                      <a:pt x="1294" y="5775"/>
                      <a:pt x="2887" y="5775"/>
                    </a:cubicBezTo>
                    <a:cubicBezTo>
                      <a:pt x="4477" y="5775"/>
                      <a:pt x="5772" y="4479"/>
                      <a:pt x="5772" y="2890"/>
                    </a:cubicBezTo>
                    <a:cubicBezTo>
                      <a:pt x="5772" y="1296"/>
                      <a:pt x="4477" y="1"/>
                      <a:pt x="28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4" name="Google Shape;334;p19"/>
            <p:cNvGrpSpPr/>
            <p:nvPr/>
          </p:nvGrpSpPr>
          <p:grpSpPr>
            <a:xfrm>
              <a:off x="643562" y="3403215"/>
              <a:ext cx="877068" cy="707702"/>
              <a:chOff x="-5032050" y="3257102"/>
              <a:chExt cx="877068" cy="707702"/>
            </a:xfrm>
          </p:grpSpPr>
          <p:sp>
            <p:nvSpPr>
              <p:cNvPr id="335" name="Google Shape;335;p19"/>
              <p:cNvSpPr/>
              <p:nvPr/>
            </p:nvSpPr>
            <p:spPr>
              <a:xfrm>
                <a:off x="-4788863" y="3257102"/>
                <a:ext cx="633881" cy="621756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19"/>
              <p:cNvSpPr/>
              <p:nvPr/>
            </p:nvSpPr>
            <p:spPr>
              <a:xfrm>
                <a:off x="-5032050" y="3343048"/>
                <a:ext cx="633881" cy="621756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37" name="Google Shape;337;p19"/>
            <p:cNvSpPr/>
            <p:nvPr/>
          </p:nvSpPr>
          <p:spPr>
            <a:xfrm rot="3822370">
              <a:off x="8617261" y="3107761"/>
              <a:ext cx="245895" cy="140966"/>
            </a:xfrm>
            <a:custGeom>
              <a:avLst/>
              <a:gdLst/>
              <a:ahLst/>
              <a:cxnLst/>
              <a:rect l="l" t="t" r="r" b="b"/>
              <a:pathLst>
                <a:path w="52055" h="29842" extrusionOk="0">
                  <a:moveTo>
                    <a:pt x="26031" y="1"/>
                  </a:moveTo>
                  <a:cubicBezTo>
                    <a:pt x="11678" y="1"/>
                    <a:pt x="1" y="11678"/>
                    <a:pt x="1" y="26028"/>
                  </a:cubicBezTo>
                  <a:cubicBezTo>
                    <a:pt x="1" y="27081"/>
                    <a:pt x="426" y="28034"/>
                    <a:pt x="1119" y="28726"/>
                  </a:cubicBezTo>
                  <a:cubicBezTo>
                    <a:pt x="1808" y="29415"/>
                    <a:pt x="2761" y="29841"/>
                    <a:pt x="3813" y="29841"/>
                  </a:cubicBezTo>
                  <a:cubicBezTo>
                    <a:pt x="5922" y="29841"/>
                    <a:pt x="7629" y="28133"/>
                    <a:pt x="7629" y="26028"/>
                  </a:cubicBezTo>
                  <a:cubicBezTo>
                    <a:pt x="7629" y="15882"/>
                    <a:pt x="15884" y="7630"/>
                    <a:pt x="26031" y="7630"/>
                  </a:cubicBezTo>
                  <a:cubicBezTo>
                    <a:pt x="36174" y="7630"/>
                    <a:pt x="44426" y="15882"/>
                    <a:pt x="44426" y="26028"/>
                  </a:cubicBezTo>
                  <a:cubicBezTo>
                    <a:pt x="44426" y="28131"/>
                    <a:pt x="46129" y="29841"/>
                    <a:pt x="48236" y="29841"/>
                  </a:cubicBezTo>
                  <a:cubicBezTo>
                    <a:pt x="48238" y="29841"/>
                    <a:pt x="48240" y="29841"/>
                    <a:pt x="48242" y="29841"/>
                  </a:cubicBezTo>
                  <a:cubicBezTo>
                    <a:pt x="50347" y="29841"/>
                    <a:pt x="52054" y="28133"/>
                    <a:pt x="52054" y="26028"/>
                  </a:cubicBezTo>
                  <a:cubicBezTo>
                    <a:pt x="52054" y="11678"/>
                    <a:pt x="40381" y="1"/>
                    <a:pt x="26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19"/>
            <p:cNvSpPr/>
            <p:nvPr/>
          </p:nvSpPr>
          <p:spPr>
            <a:xfrm>
              <a:off x="988213" y="4687897"/>
              <a:ext cx="162027" cy="161724"/>
            </a:xfrm>
            <a:custGeom>
              <a:avLst/>
              <a:gdLst/>
              <a:ahLst/>
              <a:cxnLst/>
              <a:rect l="l" t="t" r="r" b="b"/>
              <a:pathLst>
                <a:path w="2178" h="2174" extrusionOk="0">
                  <a:moveTo>
                    <a:pt x="1074" y="0"/>
                  </a:moveTo>
                  <a:cubicBezTo>
                    <a:pt x="1001" y="0"/>
                    <a:pt x="981" y="57"/>
                    <a:pt x="967" y="104"/>
                  </a:cubicBezTo>
                  <a:cubicBezTo>
                    <a:pt x="924" y="252"/>
                    <a:pt x="877" y="402"/>
                    <a:pt x="854" y="553"/>
                  </a:cubicBezTo>
                  <a:cubicBezTo>
                    <a:pt x="837" y="651"/>
                    <a:pt x="793" y="686"/>
                    <a:pt x="715" y="686"/>
                  </a:cubicBezTo>
                  <a:cubicBezTo>
                    <a:pt x="701" y="686"/>
                    <a:pt x="686" y="685"/>
                    <a:pt x="669" y="683"/>
                  </a:cubicBezTo>
                  <a:cubicBezTo>
                    <a:pt x="509" y="659"/>
                    <a:pt x="345" y="642"/>
                    <a:pt x="178" y="626"/>
                  </a:cubicBezTo>
                  <a:cubicBezTo>
                    <a:pt x="170" y="628"/>
                    <a:pt x="161" y="629"/>
                    <a:pt x="151" y="629"/>
                  </a:cubicBezTo>
                  <a:cubicBezTo>
                    <a:pt x="138" y="629"/>
                    <a:pt x="125" y="627"/>
                    <a:pt x="112" y="627"/>
                  </a:cubicBezTo>
                  <a:cubicBezTo>
                    <a:pt x="81" y="627"/>
                    <a:pt x="51" y="635"/>
                    <a:pt x="34" y="683"/>
                  </a:cubicBezTo>
                  <a:cubicBezTo>
                    <a:pt x="1" y="763"/>
                    <a:pt x="44" y="809"/>
                    <a:pt x="98" y="857"/>
                  </a:cubicBezTo>
                  <a:cubicBezTo>
                    <a:pt x="261" y="997"/>
                    <a:pt x="425" y="1141"/>
                    <a:pt x="593" y="1281"/>
                  </a:cubicBezTo>
                  <a:cubicBezTo>
                    <a:pt x="649" y="1325"/>
                    <a:pt x="666" y="1368"/>
                    <a:pt x="646" y="1445"/>
                  </a:cubicBezTo>
                  <a:cubicBezTo>
                    <a:pt x="603" y="1629"/>
                    <a:pt x="573" y="1817"/>
                    <a:pt x="536" y="2004"/>
                  </a:cubicBezTo>
                  <a:cubicBezTo>
                    <a:pt x="522" y="2061"/>
                    <a:pt x="505" y="2121"/>
                    <a:pt x="573" y="2158"/>
                  </a:cubicBezTo>
                  <a:cubicBezTo>
                    <a:pt x="592" y="2169"/>
                    <a:pt x="609" y="2174"/>
                    <a:pt x="625" y="2174"/>
                  </a:cubicBezTo>
                  <a:cubicBezTo>
                    <a:pt x="665" y="2174"/>
                    <a:pt x="698" y="2143"/>
                    <a:pt x="729" y="2117"/>
                  </a:cubicBezTo>
                  <a:cubicBezTo>
                    <a:pt x="843" y="2027"/>
                    <a:pt x="957" y="1937"/>
                    <a:pt x="1067" y="1840"/>
                  </a:cubicBezTo>
                  <a:cubicBezTo>
                    <a:pt x="1101" y="1809"/>
                    <a:pt x="1129" y="1791"/>
                    <a:pt x="1159" y="1791"/>
                  </a:cubicBezTo>
                  <a:cubicBezTo>
                    <a:pt x="1185" y="1791"/>
                    <a:pt x="1212" y="1805"/>
                    <a:pt x="1245" y="1837"/>
                  </a:cubicBezTo>
                  <a:cubicBezTo>
                    <a:pt x="1345" y="1937"/>
                    <a:pt x="1456" y="2020"/>
                    <a:pt x="1562" y="2113"/>
                  </a:cubicBezTo>
                  <a:cubicBezTo>
                    <a:pt x="1595" y="2141"/>
                    <a:pt x="1629" y="2166"/>
                    <a:pt x="1667" y="2166"/>
                  </a:cubicBezTo>
                  <a:cubicBezTo>
                    <a:pt x="1684" y="2166"/>
                    <a:pt x="1701" y="2162"/>
                    <a:pt x="1720" y="2150"/>
                  </a:cubicBezTo>
                  <a:cubicBezTo>
                    <a:pt x="1786" y="2113"/>
                    <a:pt x="1773" y="2057"/>
                    <a:pt x="1753" y="1997"/>
                  </a:cubicBezTo>
                  <a:cubicBezTo>
                    <a:pt x="1703" y="1837"/>
                    <a:pt x="1663" y="1676"/>
                    <a:pt x="1609" y="1519"/>
                  </a:cubicBezTo>
                  <a:cubicBezTo>
                    <a:pt x="1586" y="1451"/>
                    <a:pt x="1596" y="1415"/>
                    <a:pt x="1652" y="1371"/>
                  </a:cubicBezTo>
                  <a:cubicBezTo>
                    <a:pt x="1803" y="1261"/>
                    <a:pt x="1947" y="1144"/>
                    <a:pt x="2094" y="1034"/>
                  </a:cubicBezTo>
                  <a:cubicBezTo>
                    <a:pt x="2141" y="997"/>
                    <a:pt x="2178" y="957"/>
                    <a:pt x="2158" y="894"/>
                  </a:cubicBezTo>
                  <a:cubicBezTo>
                    <a:pt x="2138" y="840"/>
                    <a:pt x="2087" y="826"/>
                    <a:pt x="2037" y="820"/>
                  </a:cubicBezTo>
                  <a:cubicBezTo>
                    <a:pt x="1853" y="800"/>
                    <a:pt x="1669" y="780"/>
                    <a:pt x="1482" y="763"/>
                  </a:cubicBezTo>
                  <a:cubicBezTo>
                    <a:pt x="1411" y="756"/>
                    <a:pt x="1371" y="733"/>
                    <a:pt x="1351" y="659"/>
                  </a:cubicBezTo>
                  <a:cubicBezTo>
                    <a:pt x="1305" y="476"/>
                    <a:pt x="1248" y="292"/>
                    <a:pt x="1195" y="111"/>
                  </a:cubicBezTo>
                  <a:cubicBezTo>
                    <a:pt x="1178" y="51"/>
                    <a:pt x="1151" y="4"/>
                    <a:pt x="107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19"/>
            <p:cNvSpPr/>
            <p:nvPr/>
          </p:nvSpPr>
          <p:spPr>
            <a:xfrm rot="6625166">
              <a:off x="3828952" y="42223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19"/>
            <p:cNvSpPr/>
            <p:nvPr/>
          </p:nvSpPr>
          <p:spPr>
            <a:xfrm rot="3822370">
              <a:off x="1713411" y="1409311"/>
              <a:ext cx="245895" cy="140966"/>
            </a:xfrm>
            <a:custGeom>
              <a:avLst/>
              <a:gdLst/>
              <a:ahLst/>
              <a:cxnLst/>
              <a:rect l="l" t="t" r="r" b="b"/>
              <a:pathLst>
                <a:path w="52055" h="29842" extrusionOk="0">
                  <a:moveTo>
                    <a:pt x="26031" y="1"/>
                  </a:moveTo>
                  <a:cubicBezTo>
                    <a:pt x="11678" y="1"/>
                    <a:pt x="1" y="11678"/>
                    <a:pt x="1" y="26028"/>
                  </a:cubicBezTo>
                  <a:cubicBezTo>
                    <a:pt x="1" y="27081"/>
                    <a:pt x="426" y="28034"/>
                    <a:pt x="1119" y="28726"/>
                  </a:cubicBezTo>
                  <a:cubicBezTo>
                    <a:pt x="1808" y="29415"/>
                    <a:pt x="2761" y="29841"/>
                    <a:pt x="3813" y="29841"/>
                  </a:cubicBezTo>
                  <a:cubicBezTo>
                    <a:pt x="5922" y="29841"/>
                    <a:pt x="7629" y="28133"/>
                    <a:pt x="7629" y="26028"/>
                  </a:cubicBezTo>
                  <a:cubicBezTo>
                    <a:pt x="7629" y="15882"/>
                    <a:pt x="15884" y="7630"/>
                    <a:pt x="26031" y="7630"/>
                  </a:cubicBezTo>
                  <a:cubicBezTo>
                    <a:pt x="36174" y="7630"/>
                    <a:pt x="44426" y="15882"/>
                    <a:pt x="44426" y="26028"/>
                  </a:cubicBezTo>
                  <a:cubicBezTo>
                    <a:pt x="44426" y="28131"/>
                    <a:pt x="46129" y="29841"/>
                    <a:pt x="48236" y="29841"/>
                  </a:cubicBezTo>
                  <a:cubicBezTo>
                    <a:pt x="48238" y="29841"/>
                    <a:pt x="48240" y="29841"/>
                    <a:pt x="48242" y="29841"/>
                  </a:cubicBezTo>
                  <a:cubicBezTo>
                    <a:pt x="50347" y="29841"/>
                    <a:pt x="52054" y="28133"/>
                    <a:pt x="52054" y="26028"/>
                  </a:cubicBezTo>
                  <a:cubicBezTo>
                    <a:pt x="52054" y="11678"/>
                    <a:pt x="40381" y="1"/>
                    <a:pt x="26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1_1">
    <p:bg>
      <p:bgPr>
        <a:solidFill>
          <a:schemeClr val="dk2"/>
        </a:solidFill>
        <a:effectLst/>
      </p:bgPr>
    </p:bg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0"/>
          <p:cNvSpPr txBox="1">
            <a:spLocks noGrp="1"/>
          </p:cNvSpPr>
          <p:nvPr>
            <p:ph type="ctrTitle"/>
          </p:nvPr>
        </p:nvSpPr>
        <p:spPr>
          <a:xfrm>
            <a:off x="939299" y="407371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343" name="Google Shape;343;p20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344" name="Google Shape;344;p20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345" name="Google Shape;345;p20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346" name="Google Shape;346;p20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7" name="Google Shape;347;p20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8" name="Google Shape;348;p20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349" name="Google Shape;349;p20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0" name="Google Shape;350;p20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1" name="Google Shape;351;p20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352" name="Google Shape;352;p20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3" name="Google Shape;353;p20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354" name="Google Shape;354;p20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20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56" name="Google Shape;356;p20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0"/>
          <p:cNvSpPr txBox="1">
            <a:spLocks noGrp="1"/>
          </p:cNvSpPr>
          <p:nvPr>
            <p:ph type="subTitle" idx="1"/>
          </p:nvPr>
        </p:nvSpPr>
        <p:spPr>
          <a:xfrm>
            <a:off x="2104600" y="1243950"/>
            <a:ext cx="545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358" name="Google Shape;358;p20"/>
          <p:cNvSpPr txBox="1">
            <a:spLocks noGrp="1"/>
          </p:cNvSpPr>
          <p:nvPr>
            <p:ph type="subTitle" idx="2"/>
          </p:nvPr>
        </p:nvSpPr>
        <p:spPr>
          <a:xfrm>
            <a:off x="6481054" y="1243950"/>
            <a:ext cx="545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359" name="Google Shape;359;p20"/>
          <p:cNvSpPr txBox="1">
            <a:spLocks noGrp="1"/>
          </p:cNvSpPr>
          <p:nvPr>
            <p:ph type="subTitle" idx="3"/>
          </p:nvPr>
        </p:nvSpPr>
        <p:spPr>
          <a:xfrm>
            <a:off x="720449" y="1907190"/>
            <a:ext cx="331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0" name="Google Shape;360;p20"/>
          <p:cNvSpPr txBox="1">
            <a:spLocks noGrp="1"/>
          </p:cNvSpPr>
          <p:nvPr>
            <p:ph type="subTitle" idx="4"/>
          </p:nvPr>
        </p:nvSpPr>
        <p:spPr>
          <a:xfrm>
            <a:off x="5096805" y="1907190"/>
            <a:ext cx="33141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1" name="Google Shape;361;p20"/>
          <p:cNvSpPr txBox="1">
            <a:spLocks noGrp="1"/>
          </p:cNvSpPr>
          <p:nvPr>
            <p:ph type="subTitle" idx="5"/>
          </p:nvPr>
        </p:nvSpPr>
        <p:spPr>
          <a:xfrm>
            <a:off x="2104600" y="3169038"/>
            <a:ext cx="545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362" name="Google Shape;362;p20"/>
          <p:cNvSpPr txBox="1">
            <a:spLocks noGrp="1"/>
          </p:cNvSpPr>
          <p:nvPr>
            <p:ph type="subTitle" idx="6"/>
          </p:nvPr>
        </p:nvSpPr>
        <p:spPr>
          <a:xfrm>
            <a:off x="6481054" y="3169013"/>
            <a:ext cx="545700" cy="523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363" name="Google Shape;363;p20"/>
          <p:cNvSpPr txBox="1">
            <a:spLocks noGrp="1"/>
          </p:cNvSpPr>
          <p:nvPr>
            <p:ph type="subTitle" idx="7"/>
          </p:nvPr>
        </p:nvSpPr>
        <p:spPr>
          <a:xfrm>
            <a:off x="720450" y="3832275"/>
            <a:ext cx="33141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4" name="Google Shape;364;p20"/>
          <p:cNvSpPr txBox="1">
            <a:spLocks noGrp="1"/>
          </p:cNvSpPr>
          <p:nvPr>
            <p:ph type="subTitle" idx="8"/>
          </p:nvPr>
        </p:nvSpPr>
        <p:spPr>
          <a:xfrm>
            <a:off x="5096803" y="3832275"/>
            <a:ext cx="3314100" cy="7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 flipH="1">
            <a:off x="4106300" y="2665400"/>
            <a:ext cx="4349400" cy="12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409375" y="1043350"/>
            <a:ext cx="2021400" cy="123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14" name="Google Shape;14;p3"/>
          <p:cNvGrpSpPr/>
          <p:nvPr/>
        </p:nvGrpSpPr>
        <p:grpSpPr>
          <a:xfrm>
            <a:off x="200010" y="291223"/>
            <a:ext cx="8758323" cy="4667629"/>
            <a:chOff x="200010" y="291223"/>
            <a:chExt cx="8758323" cy="4667629"/>
          </a:xfrm>
        </p:grpSpPr>
        <p:sp>
          <p:nvSpPr>
            <p:cNvPr id="15" name="Google Shape;15;p3"/>
            <p:cNvSpPr/>
            <p:nvPr/>
          </p:nvSpPr>
          <p:spPr>
            <a:xfrm>
              <a:off x="6361949" y="291223"/>
              <a:ext cx="1622700" cy="16227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3"/>
            <p:cNvSpPr/>
            <p:nvPr/>
          </p:nvSpPr>
          <p:spPr>
            <a:xfrm>
              <a:off x="6950476" y="843013"/>
              <a:ext cx="1622700" cy="1622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7;p3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18" name="Google Shape;18;p3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19" name="Google Shape;19;p3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3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1" name="Google Shape;21;p3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22" name="Google Shape;22;p3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3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4" name="Google Shape;24;p3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25" name="Google Shape;25;p3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3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7" name="Google Shape;27;p3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28;p3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numbers">
  <p:cSld name="CUSTOM_8_1_1">
    <p:bg>
      <p:bgPr>
        <a:solidFill>
          <a:schemeClr val="lt2"/>
        </a:solidFill>
        <a:effectLst/>
      </p:bgPr>
    </p:bg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21"/>
          <p:cNvSpPr txBox="1">
            <a:spLocks noGrp="1"/>
          </p:cNvSpPr>
          <p:nvPr>
            <p:ph type="subTitle" idx="1"/>
          </p:nvPr>
        </p:nvSpPr>
        <p:spPr>
          <a:xfrm>
            <a:off x="1354450" y="4010872"/>
            <a:ext cx="6429300" cy="34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7" name="Google Shape;367;p21"/>
          <p:cNvSpPr txBox="1">
            <a:spLocks noGrp="1"/>
          </p:cNvSpPr>
          <p:nvPr>
            <p:ph type="title" hasCustomPrompt="1"/>
          </p:nvPr>
        </p:nvSpPr>
        <p:spPr>
          <a:xfrm>
            <a:off x="1590550" y="3341165"/>
            <a:ext cx="59571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36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68" name="Google Shape;368;p21"/>
          <p:cNvSpPr txBox="1">
            <a:spLocks noGrp="1"/>
          </p:cNvSpPr>
          <p:nvPr>
            <p:ph type="subTitle" idx="2"/>
          </p:nvPr>
        </p:nvSpPr>
        <p:spPr>
          <a:xfrm>
            <a:off x="1354450" y="2570010"/>
            <a:ext cx="6429300" cy="34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69" name="Google Shape;369;p21"/>
          <p:cNvSpPr txBox="1">
            <a:spLocks noGrp="1"/>
          </p:cNvSpPr>
          <p:nvPr>
            <p:ph type="title" idx="3" hasCustomPrompt="1"/>
          </p:nvPr>
        </p:nvSpPr>
        <p:spPr>
          <a:xfrm>
            <a:off x="2125000" y="1900207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370" name="Google Shape;370;p21"/>
          <p:cNvGrpSpPr/>
          <p:nvPr/>
        </p:nvGrpSpPr>
        <p:grpSpPr>
          <a:xfrm>
            <a:off x="7752863" y="3887538"/>
            <a:ext cx="1104997" cy="994374"/>
            <a:chOff x="7426863" y="3855263"/>
            <a:chExt cx="1104997" cy="994374"/>
          </a:xfrm>
        </p:grpSpPr>
        <p:sp>
          <p:nvSpPr>
            <p:cNvPr id="371" name="Google Shape;371;p21"/>
            <p:cNvSpPr/>
            <p:nvPr/>
          </p:nvSpPr>
          <p:spPr>
            <a:xfrm>
              <a:off x="7737161" y="4054937"/>
              <a:ext cx="794700" cy="794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1"/>
            <p:cNvSpPr/>
            <p:nvPr/>
          </p:nvSpPr>
          <p:spPr>
            <a:xfrm>
              <a:off x="7426863" y="3855263"/>
              <a:ext cx="794700" cy="794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3" name="Google Shape;373;p21"/>
          <p:cNvGrpSpPr/>
          <p:nvPr/>
        </p:nvGrpSpPr>
        <p:grpSpPr>
          <a:xfrm>
            <a:off x="7077408" y="209920"/>
            <a:ext cx="706335" cy="782377"/>
            <a:chOff x="4087713" y="160464"/>
            <a:chExt cx="795602" cy="881254"/>
          </a:xfrm>
        </p:grpSpPr>
        <p:sp>
          <p:nvSpPr>
            <p:cNvPr id="374" name="Google Shape;374;p21"/>
            <p:cNvSpPr/>
            <p:nvPr/>
          </p:nvSpPr>
          <p:spPr>
            <a:xfrm rot="37">
              <a:off x="4150818" y="333986"/>
              <a:ext cx="732497" cy="707728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1"/>
            <p:cNvSpPr/>
            <p:nvPr/>
          </p:nvSpPr>
          <p:spPr>
            <a:xfrm rot="37">
              <a:off x="4087713" y="160468"/>
              <a:ext cx="732497" cy="707728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6" name="Google Shape;376;p21"/>
          <p:cNvGrpSpPr/>
          <p:nvPr/>
        </p:nvGrpSpPr>
        <p:grpSpPr>
          <a:xfrm>
            <a:off x="277172" y="238422"/>
            <a:ext cx="393185" cy="366925"/>
            <a:chOff x="3858103" y="585645"/>
            <a:chExt cx="295495" cy="275780"/>
          </a:xfrm>
        </p:grpSpPr>
        <p:sp>
          <p:nvSpPr>
            <p:cNvPr id="377" name="Google Shape;377;p21"/>
            <p:cNvSpPr/>
            <p:nvPr/>
          </p:nvSpPr>
          <p:spPr>
            <a:xfrm rot="1226508">
              <a:off x="3952303" y="610851"/>
              <a:ext cx="176089" cy="176089"/>
            </a:xfrm>
            <a:prstGeom prst="roundRect">
              <a:avLst>
                <a:gd name="adj" fmla="val 8663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1"/>
            <p:cNvSpPr/>
            <p:nvPr/>
          </p:nvSpPr>
          <p:spPr>
            <a:xfrm>
              <a:off x="3858103" y="645763"/>
              <a:ext cx="218949" cy="21566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9" name="Google Shape;379;p21"/>
          <p:cNvGrpSpPr/>
          <p:nvPr/>
        </p:nvGrpSpPr>
        <p:grpSpPr>
          <a:xfrm>
            <a:off x="8666894" y="458936"/>
            <a:ext cx="284277" cy="284348"/>
            <a:chOff x="6521720" y="2738214"/>
            <a:chExt cx="233014" cy="233072"/>
          </a:xfrm>
        </p:grpSpPr>
        <p:sp>
          <p:nvSpPr>
            <p:cNvPr id="380" name="Google Shape;380;p21"/>
            <p:cNvSpPr/>
            <p:nvPr/>
          </p:nvSpPr>
          <p:spPr>
            <a:xfrm>
              <a:off x="6580734" y="2797286"/>
              <a:ext cx="174000" cy="174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6521720" y="2738214"/>
              <a:ext cx="174056" cy="174146"/>
            </a:xfrm>
            <a:custGeom>
              <a:avLst/>
              <a:gdLst/>
              <a:ahLst/>
              <a:cxnLst/>
              <a:rect l="l" t="t" r="r" b="b"/>
              <a:pathLst>
                <a:path w="5773" h="5776" extrusionOk="0">
                  <a:moveTo>
                    <a:pt x="2887" y="851"/>
                  </a:moveTo>
                  <a:cubicBezTo>
                    <a:pt x="4008" y="851"/>
                    <a:pt x="4922" y="1765"/>
                    <a:pt x="4922" y="2890"/>
                  </a:cubicBezTo>
                  <a:cubicBezTo>
                    <a:pt x="4922" y="4011"/>
                    <a:pt x="4008" y="4925"/>
                    <a:pt x="2887" y="4925"/>
                  </a:cubicBezTo>
                  <a:cubicBezTo>
                    <a:pt x="1765" y="4925"/>
                    <a:pt x="852" y="4011"/>
                    <a:pt x="852" y="2890"/>
                  </a:cubicBezTo>
                  <a:cubicBezTo>
                    <a:pt x="852" y="1765"/>
                    <a:pt x="1765" y="851"/>
                    <a:pt x="2887" y="851"/>
                  </a:cubicBezTo>
                  <a:close/>
                  <a:moveTo>
                    <a:pt x="2887" y="1"/>
                  </a:moveTo>
                  <a:cubicBezTo>
                    <a:pt x="1294" y="1"/>
                    <a:pt x="1" y="1296"/>
                    <a:pt x="1" y="2890"/>
                  </a:cubicBezTo>
                  <a:cubicBezTo>
                    <a:pt x="1" y="4479"/>
                    <a:pt x="1294" y="5775"/>
                    <a:pt x="2887" y="5775"/>
                  </a:cubicBezTo>
                  <a:cubicBezTo>
                    <a:pt x="4477" y="5775"/>
                    <a:pt x="5772" y="4479"/>
                    <a:pt x="5772" y="2890"/>
                  </a:cubicBezTo>
                  <a:cubicBezTo>
                    <a:pt x="5772" y="1296"/>
                    <a:pt x="4477" y="1"/>
                    <a:pt x="2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21"/>
          <p:cNvGrpSpPr/>
          <p:nvPr/>
        </p:nvGrpSpPr>
        <p:grpSpPr>
          <a:xfrm>
            <a:off x="243037" y="3521965"/>
            <a:ext cx="877068" cy="707702"/>
            <a:chOff x="-5032050" y="3257102"/>
            <a:chExt cx="877068" cy="707702"/>
          </a:xfrm>
        </p:grpSpPr>
        <p:sp>
          <p:nvSpPr>
            <p:cNvPr id="383" name="Google Shape;383;p21"/>
            <p:cNvSpPr/>
            <p:nvPr/>
          </p:nvSpPr>
          <p:spPr>
            <a:xfrm>
              <a:off x="-4788863" y="3257102"/>
              <a:ext cx="633881" cy="621756"/>
            </a:xfrm>
            <a:custGeom>
              <a:avLst/>
              <a:gdLst/>
              <a:ahLst/>
              <a:cxnLst/>
              <a:rect l="l" t="t" r="r" b="b"/>
              <a:pathLst>
                <a:path w="66918" h="65638" extrusionOk="0">
                  <a:moveTo>
                    <a:pt x="59212" y="0"/>
                  </a:moveTo>
                  <a:cubicBezTo>
                    <a:pt x="58437" y="0"/>
                    <a:pt x="57532" y="449"/>
                    <a:pt x="56598" y="1383"/>
                  </a:cubicBezTo>
                  <a:lnTo>
                    <a:pt x="2390" y="55588"/>
                  </a:lnTo>
                  <a:cubicBezTo>
                    <a:pt x="0" y="57980"/>
                    <a:pt x="797" y="60187"/>
                    <a:pt x="4173" y="60488"/>
                  </a:cubicBezTo>
                  <a:lnTo>
                    <a:pt x="61050" y="65613"/>
                  </a:lnTo>
                  <a:cubicBezTo>
                    <a:pt x="61235" y="65629"/>
                    <a:pt x="61416" y="65637"/>
                    <a:pt x="61595" y="65637"/>
                  </a:cubicBezTo>
                  <a:cubicBezTo>
                    <a:pt x="64690" y="65637"/>
                    <a:pt x="66917" y="63223"/>
                    <a:pt x="66630" y="60034"/>
                  </a:cubicBezTo>
                  <a:lnTo>
                    <a:pt x="61504" y="3160"/>
                  </a:lnTo>
                  <a:cubicBezTo>
                    <a:pt x="61318" y="1100"/>
                    <a:pt x="60424" y="0"/>
                    <a:pt x="5921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-5032050" y="3343048"/>
              <a:ext cx="633881" cy="621756"/>
            </a:xfrm>
            <a:custGeom>
              <a:avLst/>
              <a:gdLst/>
              <a:ahLst/>
              <a:cxnLst/>
              <a:rect l="l" t="t" r="r" b="b"/>
              <a:pathLst>
                <a:path w="66918" h="65638" extrusionOk="0">
                  <a:moveTo>
                    <a:pt x="59212" y="0"/>
                  </a:moveTo>
                  <a:cubicBezTo>
                    <a:pt x="58437" y="0"/>
                    <a:pt x="57532" y="449"/>
                    <a:pt x="56598" y="1383"/>
                  </a:cubicBezTo>
                  <a:lnTo>
                    <a:pt x="2390" y="55588"/>
                  </a:lnTo>
                  <a:cubicBezTo>
                    <a:pt x="0" y="57980"/>
                    <a:pt x="797" y="60187"/>
                    <a:pt x="4173" y="60488"/>
                  </a:cubicBezTo>
                  <a:lnTo>
                    <a:pt x="61050" y="65613"/>
                  </a:lnTo>
                  <a:cubicBezTo>
                    <a:pt x="61235" y="65629"/>
                    <a:pt x="61416" y="65637"/>
                    <a:pt x="61595" y="65637"/>
                  </a:cubicBezTo>
                  <a:cubicBezTo>
                    <a:pt x="64690" y="65637"/>
                    <a:pt x="66917" y="63223"/>
                    <a:pt x="66630" y="60034"/>
                  </a:cubicBezTo>
                  <a:lnTo>
                    <a:pt x="61504" y="3160"/>
                  </a:lnTo>
                  <a:cubicBezTo>
                    <a:pt x="61318" y="1100"/>
                    <a:pt x="60424" y="0"/>
                    <a:pt x="59212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21"/>
          <p:cNvSpPr/>
          <p:nvPr/>
        </p:nvSpPr>
        <p:spPr>
          <a:xfrm rot="3822370">
            <a:off x="8617261" y="3107761"/>
            <a:ext cx="245895" cy="140966"/>
          </a:xfrm>
          <a:custGeom>
            <a:avLst/>
            <a:gdLst/>
            <a:ahLst/>
            <a:cxnLst/>
            <a:rect l="l" t="t" r="r" b="b"/>
            <a:pathLst>
              <a:path w="52055" h="29842" extrusionOk="0">
                <a:moveTo>
                  <a:pt x="26031" y="1"/>
                </a:moveTo>
                <a:cubicBezTo>
                  <a:pt x="11678" y="1"/>
                  <a:pt x="1" y="11678"/>
                  <a:pt x="1" y="26028"/>
                </a:cubicBezTo>
                <a:cubicBezTo>
                  <a:pt x="1" y="27081"/>
                  <a:pt x="426" y="28034"/>
                  <a:pt x="1119" y="28726"/>
                </a:cubicBezTo>
                <a:cubicBezTo>
                  <a:pt x="1808" y="29415"/>
                  <a:pt x="2761" y="29841"/>
                  <a:pt x="3813" y="29841"/>
                </a:cubicBezTo>
                <a:cubicBezTo>
                  <a:pt x="5922" y="29841"/>
                  <a:pt x="7629" y="28133"/>
                  <a:pt x="7629" y="26028"/>
                </a:cubicBezTo>
                <a:cubicBezTo>
                  <a:pt x="7629" y="15882"/>
                  <a:pt x="15884" y="7630"/>
                  <a:pt x="26031" y="7630"/>
                </a:cubicBezTo>
                <a:cubicBezTo>
                  <a:pt x="36174" y="7630"/>
                  <a:pt x="44426" y="15882"/>
                  <a:pt x="44426" y="26028"/>
                </a:cubicBezTo>
                <a:cubicBezTo>
                  <a:pt x="44426" y="28131"/>
                  <a:pt x="46129" y="29841"/>
                  <a:pt x="48236" y="29841"/>
                </a:cubicBezTo>
                <a:cubicBezTo>
                  <a:pt x="48238" y="29841"/>
                  <a:pt x="48240" y="29841"/>
                  <a:pt x="48242" y="29841"/>
                </a:cubicBezTo>
                <a:cubicBezTo>
                  <a:pt x="50347" y="29841"/>
                  <a:pt x="52054" y="28133"/>
                  <a:pt x="52054" y="26028"/>
                </a:cubicBezTo>
                <a:cubicBezTo>
                  <a:pt x="52054" y="11678"/>
                  <a:pt x="40381" y="1"/>
                  <a:pt x="260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1"/>
          <p:cNvSpPr/>
          <p:nvPr/>
        </p:nvSpPr>
        <p:spPr>
          <a:xfrm>
            <a:off x="1830713" y="4779222"/>
            <a:ext cx="162027" cy="161724"/>
          </a:xfrm>
          <a:custGeom>
            <a:avLst/>
            <a:gdLst/>
            <a:ahLst/>
            <a:cxnLst/>
            <a:rect l="l" t="t" r="r" b="b"/>
            <a:pathLst>
              <a:path w="2178" h="2174" extrusionOk="0">
                <a:moveTo>
                  <a:pt x="1074" y="0"/>
                </a:moveTo>
                <a:cubicBezTo>
                  <a:pt x="1001" y="0"/>
                  <a:pt x="981" y="57"/>
                  <a:pt x="967" y="104"/>
                </a:cubicBezTo>
                <a:cubicBezTo>
                  <a:pt x="924" y="252"/>
                  <a:pt x="877" y="402"/>
                  <a:pt x="854" y="553"/>
                </a:cubicBezTo>
                <a:cubicBezTo>
                  <a:pt x="837" y="651"/>
                  <a:pt x="793" y="686"/>
                  <a:pt x="715" y="686"/>
                </a:cubicBezTo>
                <a:cubicBezTo>
                  <a:pt x="701" y="686"/>
                  <a:pt x="686" y="685"/>
                  <a:pt x="669" y="683"/>
                </a:cubicBezTo>
                <a:cubicBezTo>
                  <a:pt x="509" y="659"/>
                  <a:pt x="345" y="642"/>
                  <a:pt x="178" y="626"/>
                </a:cubicBezTo>
                <a:cubicBezTo>
                  <a:pt x="170" y="628"/>
                  <a:pt x="161" y="629"/>
                  <a:pt x="151" y="629"/>
                </a:cubicBezTo>
                <a:cubicBezTo>
                  <a:pt x="138" y="629"/>
                  <a:pt x="125" y="627"/>
                  <a:pt x="112" y="627"/>
                </a:cubicBezTo>
                <a:cubicBezTo>
                  <a:pt x="81" y="627"/>
                  <a:pt x="51" y="635"/>
                  <a:pt x="34" y="683"/>
                </a:cubicBezTo>
                <a:cubicBezTo>
                  <a:pt x="1" y="763"/>
                  <a:pt x="44" y="809"/>
                  <a:pt x="98" y="857"/>
                </a:cubicBezTo>
                <a:cubicBezTo>
                  <a:pt x="261" y="997"/>
                  <a:pt x="425" y="1141"/>
                  <a:pt x="593" y="1281"/>
                </a:cubicBezTo>
                <a:cubicBezTo>
                  <a:pt x="649" y="1325"/>
                  <a:pt x="666" y="1368"/>
                  <a:pt x="646" y="1445"/>
                </a:cubicBezTo>
                <a:cubicBezTo>
                  <a:pt x="603" y="1629"/>
                  <a:pt x="573" y="1817"/>
                  <a:pt x="536" y="2004"/>
                </a:cubicBezTo>
                <a:cubicBezTo>
                  <a:pt x="522" y="2061"/>
                  <a:pt x="505" y="2121"/>
                  <a:pt x="573" y="2158"/>
                </a:cubicBezTo>
                <a:cubicBezTo>
                  <a:pt x="592" y="2169"/>
                  <a:pt x="609" y="2174"/>
                  <a:pt x="625" y="2174"/>
                </a:cubicBezTo>
                <a:cubicBezTo>
                  <a:pt x="665" y="2174"/>
                  <a:pt x="698" y="2143"/>
                  <a:pt x="729" y="2117"/>
                </a:cubicBezTo>
                <a:cubicBezTo>
                  <a:pt x="843" y="2027"/>
                  <a:pt x="957" y="1937"/>
                  <a:pt x="1067" y="1840"/>
                </a:cubicBezTo>
                <a:cubicBezTo>
                  <a:pt x="1101" y="1809"/>
                  <a:pt x="1129" y="1791"/>
                  <a:pt x="1159" y="1791"/>
                </a:cubicBezTo>
                <a:cubicBezTo>
                  <a:pt x="1185" y="1791"/>
                  <a:pt x="1212" y="1805"/>
                  <a:pt x="1245" y="1837"/>
                </a:cubicBezTo>
                <a:cubicBezTo>
                  <a:pt x="1345" y="1937"/>
                  <a:pt x="1456" y="2020"/>
                  <a:pt x="1562" y="2113"/>
                </a:cubicBezTo>
                <a:cubicBezTo>
                  <a:pt x="1595" y="2141"/>
                  <a:pt x="1629" y="2166"/>
                  <a:pt x="1667" y="2166"/>
                </a:cubicBezTo>
                <a:cubicBezTo>
                  <a:pt x="1684" y="2166"/>
                  <a:pt x="1701" y="2162"/>
                  <a:pt x="1720" y="2150"/>
                </a:cubicBezTo>
                <a:cubicBezTo>
                  <a:pt x="1786" y="2113"/>
                  <a:pt x="1773" y="2057"/>
                  <a:pt x="1753" y="1997"/>
                </a:cubicBezTo>
                <a:cubicBezTo>
                  <a:pt x="1703" y="1837"/>
                  <a:pt x="1663" y="1676"/>
                  <a:pt x="1609" y="1519"/>
                </a:cubicBezTo>
                <a:cubicBezTo>
                  <a:pt x="1586" y="1451"/>
                  <a:pt x="1596" y="1415"/>
                  <a:pt x="1652" y="1371"/>
                </a:cubicBezTo>
                <a:cubicBezTo>
                  <a:pt x="1803" y="1261"/>
                  <a:pt x="1947" y="1144"/>
                  <a:pt x="2094" y="1034"/>
                </a:cubicBezTo>
                <a:cubicBezTo>
                  <a:pt x="2141" y="997"/>
                  <a:pt x="2178" y="957"/>
                  <a:pt x="2158" y="894"/>
                </a:cubicBezTo>
                <a:cubicBezTo>
                  <a:pt x="2138" y="840"/>
                  <a:pt x="2087" y="826"/>
                  <a:pt x="2037" y="820"/>
                </a:cubicBezTo>
                <a:cubicBezTo>
                  <a:pt x="1853" y="800"/>
                  <a:pt x="1669" y="780"/>
                  <a:pt x="1482" y="763"/>
                </a:cubicBezTo>
                <a:cubicBezTo>
                  <a:pt x="1411" y="756"/>
                  <a:pt x="1371" y="733"/>
                  <a:pt x="1351" y="659"/>
                </a:cubicBezTo>
                <a:cubicBezTo>
                  <a:pt x="1305" y="476"/>
                  <a:pt x="1248" y="292"/>
                  <a:pt x="1195" y="111"/>
                </a:cubicBezTo>
                <a:cubicBezTo>
                  <a:pt x="1178" y="51"/>
                  <a:pt x="1151" y="4"/>
                  <a:pt x="1074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21"/>
          <p:cNvSpPr/>
          <p:nvPr/>
        </p:nvSpPr>
        <p:spPr>
          <a:xfrm rot="3822370">
            <a:off x="785911" y="1599036"/>
            <a:ext cx="245895" cy="140966"/>
          </a:xfrm>
          <a:custGeom>
            <a:avLst/>
            <a:gdLst/>
            <a:ahLst/>
            <a:cxnLst/>
            <a:rect l="l" t="t" r="r" b="b"/>
            <a:pathLst>
              <a:path w="52055" h="29842" extrusionOk="0">
                <a:moveTo>
                  <a:pt x="26031" y="1"/>
                </a:moveTo>
                <a:cubicBezTo>
                  <a:pt x="11678" y="1"/>
                  <a:pt x="1" y="11678"/>
                  <a:pt x="1" y="26028"/>
                </a:cubicBezTo>
                <a:cubicBezTo>
                  <a:pt x="1" y="27081"/>
                  <a:pt x="426" y="28034"/>
                  <a:pt x="1119" y="28726"/>
                </a:cubicBezTo>
                <a:cubicBezTo>
                  <a:pt x="1808" y="29415"/>
                  <a:pt x="2761" y="29841"/>
                  <a:pt x="3813" y="29841"/>
                </a:cubicBezTo>
                <a:cubicBezTo>
                  <a:pt x="5922" y="29841"/>
                  <a:pt x="7629" y="28133"/>
                  <a:pt x="7629" y="26028"/>
                </a:cubicBezTo>
                <a:cubicBezTo>
                  <a:pt x="7629" y="15882"/>
                  <a:pt x="15884" y="7630"/>
                  <a:pt x="26031" y="7630"/>
                </a:cubicBezTo>
                <a:cubicBezTo>
                  <a:pt x="36174" y="7630"/>
                  <a:pt x="44426" y="15882"/>
                  <a:pt x="44426" y="26028"/>
                </a:cubicBezTo>
                <a:cubicBezTo>
                  <a:pt x="44426" y="28131"/>
                  <a:pt x="46129" y="29841"/>
                  <a:pt x="48236" y="29841"/>
                </a:cubicBezTo>
                <a:cubicBezTo>
                  <a:pt x="48238" y="29841"/>
                  <a:pt x="48240" y="29841"/>
                  <a:pt x="48242" y="29841"/>
                </a:cubicBezTo>
                <a:cubicBezTo>
                  <a:pt x="50347" y="29841"/>
                  <a:pt x="52054" y="28133"/>
                  <a:pt x="52054" y="26028"/>
                </a:cubicBezTo>
                <a:cubicBezTo>
                  <a:pt x="52054" y="11678"/>
                  <a:pt x="40381" y="1"/>
                  <a:pt x="2603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21"/>
          <p:cNvSpPr txBox="1">
            <a:spLocks noGrp="1"/>
          </p:cNvSpPr>
          <p:nvPr>
            <p:ph type="subTitle" idx="4"/>
          </p:nvPr>
        </p:nvSpPr>
        <p:spPr>
          <a:xfrm>
            <a:off x="1354450" y="1205236"/>
            <a:ext cx="6429300" cy="344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89" name="Google Shape;389;p21"/>
          <p:cNvSpPr txBox="1">
            <a:spLocks noGrp="1"/>
          </p:cNvSpPr>
          <p:nvPr>
            <p:ph type="title" idx="5" hasCustomPrompt="1"/>
          </p:nvPr>
        </p:nvSpPr>
        <p:spPr>
          <a:xfrm>
            <a:off x="2125000" y="535339"/>
            <a:ext cx="4888200" cy="782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36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">
  <p:cSld name="CUSTOM_2_1">
    <p:bg>
      <p:bgPr>
        <a:solidFill>
          <a:schemeClr val="lt2"/>
        </a:soli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2"/>
          <p:cNvSpPr txBox="1">
            <a:spLocks noGrp="1"/>
          </p:cNvSpPr>
          <p:nvPr>
            <p:ph type="subTitle" idx="1"/>
          </p:nvPr>
        </p:nvSpPr>
        <p:spPr>
          <a:xfrm>
            <a:off x="715225" y="3536234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2" name="Google Shape;392;p22"/>
          <p:cNvSpPr txBox="1">
            <a:spLocks noGrp="1"/>
          </p:cNvSpPr>
          <p:nvPr>
            <p:ph type="subTitle" idx="2"/>
          </p:nvPr>
        </p:nvSpPr>
        <p:spPr>
          <a:xfrm>
            <a:off x="3490162" y="353622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3" name="Google Shape;393;p22"/>
          <p:cNvSpPr txBox="1">
            <a:spLocks noGrp="1"/>
          </p:cNvSpPr>
          <p:nvPr>
            <p:ph type="subTitle" idx="3"/>
          </p:nvPr>
        </p:nvSpPr>
        <p:spPr>
          <a:xfrm>
            <a:off x="6274775" y="3536234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4" name="Google Shape;394;p22"/>
          <p:cNvSpPr txBox="1">
            <a:spLocks noGrp="1"/>
          </p:cNvSpPr>
          <p:nvPr>
            <p:ph type="subTitle" idx="4"/>
          </p:nvPr>
        </p:nvSpPr>
        <p:spPr>
          <a:xfrm>
            <a:off x="715225" y="1903686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5" name="Google Shape;395;p22"/>
          <p:cNvSpPr txBox="1">
            <a:spLocks noGrp="1"/>
          </p:cNvSpPr>
          <p:nvPr>
            <p:ph type="subTitle" idx="5"/>
          </p:nvPr>
        </p:nvSpPr>
        <p:spPr>
          <a:xfrm>
            <a:off x="3490162" y="1903675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6" name="Google Shape;396;p22"/>
          <p:cNvSpPr txBox="1">
            <a:spLocks noGrp="1"/>
          </p:cNvSpPr>
          <p:nvPr>
            <p:ph type="subTitle" idx="6"/>
          </p:nvPr>
        </p:nvSpPr>
        <p:spPr>
          <a:xfrm>
            <a:off x="6274775" y="1903686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2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7" name="Google Shape;397;p22"/>
          <p:cNvSpPr txBox="1">
            <a:spLocks noGrp="1"/>
          </p:cNvSpPr>
          <p:nvPr>
            <p:ph type="subTitle" idx="7"/>
          </p:nvPr>
        </p:nvSpPr>
        <p:spPr>
          <a:xfrm>
            <a:off x="855625" y="3031775"/>
            <a:ext cx="18732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398" name="Google Shape;398;p22"/>
          <p:cNvSpPr txBox="1">
            <a:spLocks noGrp="1"/>
          </p:cNvSpPr>
          <p:nvPr>
            <p:ph type="subTitle" idx="8"/>
          </p:nvPr>
        </p:nvSpPr>
        <p:spPr>
          <a:xfrm>
            <a:off x="3630537" y="3031775"/>
            <a:ext cx="18732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399" name="Google Shape;399;p22"/>
          <p:cNvSpPr txBox="1">
            <a:spLocks noGrp="1"/>
          </p:cNvSpPr>
          <p:nvPr>
            <p:ph type="subTitle" idx="9"/>
          </p:nvPr>
        </p:nvSpPr>
        <p:spPr>
          <a:xfrm>
            <a:off x="6415175" y="3031775"/>
            <a:ext cx="18732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400" name="Google Shape;400;p22"/>
          <p:cNvSpPr txBox="1">
            <a:spLocks noGrp="1"/>
          </p:cNvSpPr>
          <p:nvPr>
            <p:ph type="subTitle" idx="13"/>
          </p:nvPr>
        </p:nvSpPr>
        <p:spPr>
          <a:xfrm>
            <a:off x="855625" y="1399225"/>
            <a:ext cx="18732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401" name="Google Shape;401;p22"/>
          <p:cNvSpPr txBox="1">
            <a:spLocks noGrp="1"/>
          </p:cNvSpPr>
          <p:nvPr>
            <p:ph type="subTitle" idx="14"/>
          </p:nvPr>
        </p:nvSpPr>
        <p:spPr>
          <a:xfrm>
            <a:off x="3630561" y="1399225"/>
            <a:ext cx="18732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402" name="Google Shape;402;p22"/>
          <p:cNvSpPr txBox="1">
            <a:spLocks noGrp="1"/>
          </p:cNvSpPr>
          <p:nvPr>
            <p:ph type="subTitle" idx="15"/>
          </p:nvPr>
        </p:nvSpPr>
        <p:spPr>
          <a:xfrm>
            <a:off x="6415175" y="1399225"/>
            <a:ext cx="18732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403" name="Google Shape;403;p22"/>
          <p:cNvSpPr txBox="1">
            <a:spLocks noGrp="1"/>
          </p:cNvSpPr>
          <p:nvPr>
            <p:ph type="ctrTitle"/>
          </p:nvPr>
        </p:nvSpPr>
        <p:spPr>
          <a:xfrm>
            <a:off x="939299" y="407371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04" name="Google Shape;404;p22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405" name="Google Shape;405;p22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406" name="Google Shape;406;p22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407" name="Google Shape;407;p22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" name="Google Shape;408;p22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9" name="Google Shape;409;p22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410" name="Google Shape;410;p22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" name="Google Shape;411;p22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12" name="Google Shape;412;p22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413" name="Google Shape;413;p22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" name="Google Shape;414;p22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15" name="Google Shape;415;p22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17" name="Google Shape;417;p22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CUSTOM_2_1_1">
    <p:bg>
      <p:bgPr>
        <a:solidFill>
          <a:schemeClr val="dk2"/>
        </a:solidFill>
        <a:effectLst/>
      </p:bgPr>
    </p:bg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23"/>
          <p:cNvSpPr txBox="1">
            <a:spLocks noGrp="1"/>
          </p:cNvSpPr>
          <p:nvPr>
            <p:ph type="subTitle" idx="1"/>
          </p:nvPr>
        </p:nvSpPr>
        <p:spPr>
          <a:xfrm>
            <a:off x="777725" y="2730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0" name="Google Shape;420;p23"/>
          <p:cNvSpPr txBox="1">
            <a:spLocks noGrp="1"/>
          </p:cNvSpPr>
          <p:nvPr>
            <p:ph type="subTitle" idx="2"/>
          </p:nvPr>
        </p:nvSpPr>
        <p:spPr>
          <a:xfrm>
            <a:off x="3495000" y="2730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21" name="Google Shape;421;p23"/>
          <p:cNvSpPr txBox="1">
            <a:spLocks noGrp="1"/>
          </p:cNvSpPr>
          <p:nvPr>
            <p:ph type="subTitle" idx="3"/>
          </p:nvPr>
        </p:nvSpPr>
        <p:spPr>
          <a:xfrm>
            <a:off x="6212325" y="2730960"/>
            <a:ext cx="2154000" cy="75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23"/>
          <p:cNvSpPr txBox="1">
            <a:spLocks noGrp="1"/>
          </p:cNvSpPr>
          <p:nvPr>
            <p:ph type="subTitle" idx="4"/>
          </p:nvPr>
        </p:nvSpPr>
        <p:spPr>
          <a:xfrm>
            <a:off x="777725" y="2203353"/>
            <a:ext cx="215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423" name="Google Shape;423;p23"/>
          <p:cNvSpPr txBox="1">
            <a:spLocks noGrp="1"/>
          </p:cNvSpPr>
          <p:nvPr>
            <p:ph type="subTitle" idx="5"/>
          </p:nvPr>
        </p:nvSpPr>
        <p:spPr>
          <a:xfrm>
            <a:off x="3495000" y="2203353"/>
            <a:ext cx="215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dk2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424" name="Google Shape;424;p23"/>
          <p:cNvSpPr txBox="1">
            <a:spLocks noGrp="1"/>
          </p:cNvSpPr>
          <p:nvPr>
            <p:ph type="subTitle" idx="6"/>
          </p:nvPr>
        </p:nvSpPr>
        <p:spPr>
          <a:xfrm>
            <a:off x="6212325" y="2203353"/>
            <a:ext cx="2154000" cy="52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425" name="Google Shape;425;p23"/>
          <p:cNvSpPr txBox="1">
            <a:spLocks noGrp="1"/>
          </p:cNvSpPr>
          <p:nvPr>
            <p:ph type="ctrTitle"/>
          </p:nvPr>
        </p:nvSpPr>
        <p:spPr>
          <a:xfrm>
            <a:off x="939299" y="407371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426" name="Google Shape;426;p23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427" name="Google Shape;427;p23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428" name="Google Shape;428;p23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429" name="Google Shape;429;p23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23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1" name="Google Shape;431;p23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432" name="Google Shape;432;p23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23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4" name="Google Shape;434;p23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435" name="Google Shape;435;p23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23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437" name="Google Shape;437;p23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8" name="Google Shape;438;p23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39" name="Google Shape;439;p23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MAIN_POINT_1_1">
    <p:bg>
      <p:bgPr>
        <a:solidFill>
          <a:schemeClr val="lt2"/>
        </a:solidFill>
        <a:effectLst/>
      </p:bgPr>
    </p:bg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1" name="Google Shape;441;p24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442" name="Google Shape;442;p24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443" name="Google Shape;443;p24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444" name="Google Shape;444;p24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45" name="Google Shape;445;p24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46" name="Google Shape;446;p24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447" name="Google Shape;447;p24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48" name="Google Shape;448;p24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49" name="Google Shape;449;p24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450" name="Google Shape;450;p24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51" name="Google Shape;451;p24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452" name="Google Shape;452;p24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453" name="Google Shape;453;p24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54" name="Google Shape;454;p24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455" name="Google Shape;455;p24"/>
          <p:cNvSpPr txBox="1">
            <a:spLocks noGrp="1"/>
          </p:cNvSpPr>
          <p:nvPr>
            <p:ph type="title"/>
          </p:nvPr>
        </p:nvSpPr>
        <p:spPr>
          <a:xfrm>
            <a:off x="2784225" y="1869150"/>
            <a:ext cx="15009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72000" bIns="0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i="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6" name="Google Shape;456;p24"/>
          <p:cNvSpPr txBox="1">
            <a:spLocks noGrp="1"/>
          </p:cNvSpPr>
          <p:nvPr>
            <p:ph type="subTitle" idx="1"/>
          </p:nvPr>
        </p:nvSpPr>
        <p:spPr>
          <a:xfrm>
            <a:off x="1511850" y="3464300"/>
            <a:ext cx="2772900" cy="888300"/>
          </a:xfrm>
          <a:prstGeom prst="rect">
            <a:avLst/>
          </a:prstGeom>
        </p:spPr>
        <p:txBody>
          <a:bodyPr spcFirstLastPara="1" wrap="square" lIns="91425" tIns="91425" rIns="72000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7" name="Google Shape;457;p24"/>
          <p:cNvSpPr txBox="1">
            <a:spLocks noGrp="1"/>
          </p:cNvSpPr>
          <p:nvPr>
            <p:ph type="ctrTitle" idx="2"/>
          </p:nvPr>
        </p:nvSpPr>
        <p:spPr>
          <a:xfrm>
            <a:off x="939299" y="407371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5">
    <p:bg>
      <p:bgPr>
        <a:solidFill>
          <a:schemeClr val="accent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34343">
                  <a:alpha val="49803"/>
                  <a:alpha val="16069"/>
                </a:srgbClr>
              </a:gs>
              <a:gs pos="50000">
                <a:srgbClr val="FFFFFF">
                  <a:alpha val="0"/>
                  <a:alpha val="16069"/>
                </a:srgbClr>
              </a:gs>
              <a:gs pos="100000">
                <a:srgbClr val="FFFFFF">
                  <a:alpha val="0"/>
                  <a:alpha val="1606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5"/>
          <p:cNvSpPr txBox="1">
            <a:spLocks noGrp="1"/>
          </p:cNvSpPr>
          <p:nvPr>
            <p:ph type="title"/>
          </p:nvPr>
        </p:nvSpPr>
        <p:spPr>
          <a:xfrm>
            <a:off x="725275" y="535850"/>
            <a:ext cx="4322700" cy="99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 b="0"/>
            </a:lvl9pPr>
          </a:lstStyle>
          <a:p>
            <a:endParaRPr/>
          </a:p>
        </p:txBody>
      </p:sp>
      <p:sp>
        <p:nvSpPr>
          <p:cNvPr id="461" name="Google Shape;461;p25"/>
          <p:cNvSpPr txBox="1">
            <a:spLocks noGrp="1"/>
          </p:cNvSpPr>
          <p:nvPr>
            <p:ph type="subTitle" idx="1"/>
          </p:nvPr>
        </p:nvSpPr>
        <p:spPr>
          <a:xfrm>
            <a:off x="725275" y="2199625"/>
            <a:ext cx="4322700" cy="99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2" name="Google Shape;462;p25"/>
          <p:cNvSpPr txBox="1"/>
          <p:nvPr/>
        </p:nvSpPr>
        <p:spPr>
          <a:xfrm>
            <a:off x="725275" y="3555700"/>
            <a:ext cx="4755300" cy="5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lang="en" sz="1200">
                <a:solidFill>
                  <a:schemeClr val="lt1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l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_1_1_1">
    <p:bg>
      <p:bgPr>
        <a:solidFill>
          <a:schemeClr val="accent2"/>
        </a:solidFill>
        <a:effectLst/>
      </p:bgPr>
    </p:bg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4" name="Google Shape;464;p26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465" name="Google Shape;465;p26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466" name="Google Shape;466;p26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467" name="Google Shape;467;p26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68" name="Google Shape;468;p26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69" name="Google Shape;469;p26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470" name="Google Shape;470;p26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71" name="Google Shape;471;p26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72" name="Google Shape;472;p26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473" name="Google Shape;473;p26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74" name="Google Shape;474;p26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475" name="Google Shape;475;p26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476" name="Google Shape;476;p26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77" name="Google Shape;477;p26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1_1_1_1">
    <p:bg>
      <p:bgPr>
        <a:solidFill>
          <a:schemeClr val="lt2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9" name="Google Shape;479;p27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480" name="Google Shape;480;p27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481" name="Google Shape;481;p27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482" name="Google Shape;482;p27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83" name="Google Shape;483;p27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84" name="Google Shape;484;p27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485" name="Google Shape;485;p27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86" name="Google Shape;486;p27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87" name="Google Shape;487;p27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488" name="Google Shape;488;p27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89" name="Google Shape;489;p27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490" name="Google Shape;490;p27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491" name="Google Shape;491;p27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492" name="Google Shape;492;p27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2">
  <p:cSld name="CUSTOM_9_1_1_1_1_1">
    <p:bg>
      <p:bgPr>
        <a:solidFill>
          <a:schemeClr val="dk2"/>
        </a:solidFill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4" name="Google Shape;494;p28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495" name="Google Shape;495;p28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496" name="Google Shape;496;p28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497" name="Google Shape;497;p28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498" name="Google Shape;498;p28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499" name="Google Shape;499;p28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500" name="Google Shape;500;p28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01" name="Google Shape;501;p28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502" name="Google Shape;502;p28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503" name="Google Shape;503;p28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04" name="Google Shape;504;p28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505" name="Google Shape;505;p28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506" name="Google Shape;506;p28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07" name="Google Shape;507;p28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3">
  <p:cSld name="CUSTOM_9_1_1_1_1_1_1">
    <p:bg>
      <p:bgPr>
        <a:solidFill>
          <a:schemeClr val="accent1"/>
        </a:solidFill>
        <a:effectLst/>
      </p:bgPr>
    </p:bg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9" name="Google Shape;509;p29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510" name="Google Shape;510;p29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511" name="Google Shape;511;p29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512" name="Google Shape;512;p29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3" name="Google Shape;513;p29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514" name="Google Shape;514;p29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515" name="Google Shape;515;p29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6" name="Google Shape;516;p29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517" name="Google Shape;517;p29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518" name="Google Shape;518;p29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519" name="Google Shape;519;p29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520" name="Google Shape;520;p29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521" name="Google Shape;521;p29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522" name="Google Shape;522;p29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 txBox="1">
            <a:spLocks noGrp="1"/>
          </p:cNvSpPr>
          <p:nvPr>
            <p:ph type="title"/>
          </p:nvPr>
        </p:nvSpPr>
        <p:spPr>
          <a:xfrm flipH="1">
            <a:off x="4106300" y="2665400"/>
            <a:ext cx="4349400" cy="12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409375" y="1043350"/>
            <a:ext cx="2021400" cy="123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grpSp>
        <p:nvGrpSpPr>
          <p:cNvPr id="32" name="Google Shape;32;p4"/>
          <p:cNvGrpSpPr/>
          <p:nvPr/>
        </p:nvGrpSpPr>
        <p:grpSpPr>
          <a:xfrm>
            <a:off x="200010" y="469249"/>
            <a:ext cx="8758323" cy="4489604"/>
            <a:chOff x="200010" y="469249"/>
            <a:chExt cx="8758323" cy="4489604"/>
          </a:xfrm>
        </p:grpSpPr>
        <p:grpSp>
          <p:nvGrpSpPr>
            <p:cNvPr id="33" name="Google Shape;33;p4"/>
            <p:cNvGrpSpPr/>
            <p:nvPr/>
          </p:nvGrpSpPr>
          <p:grpSpPr>
            <a:xfrm>
              <a:off x="200010" y="1773510"/>
              <a:ext cx="393185" cy="366925"/>
              <a:chOff x="3858103" y="585645"/>
              <a:chExt cx="295495" cy="275780"/>
            </a:xfrm>
          </p:grpSpPr>
          <p:sp>
            <p:nvSpPr>
              <p:cNvPr id="34" name="Google Shape;34;p4"/>
              <p:cNvSpPr/>
              <p:nvPr/>
            </p:nvSpPr>
            <p:spPr>
              <a:xfrm rot="1226508">
                <a:off x="3952303" y="610851"/>
                <a:ext cx="176089" cy="176089"/>
              </a:xfrm>
              <a:prstGeom prst="roundRect">
                <a:avLst>
                  <a:gd name="adj" fmla="val 8663"/>
                </a:avLst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4"/>
              <p:cNvSpPr/>
              <p:nvPr/>
            </p:nvSpPr>
            <p:spPr>
              <a:xfrm>
                <a:off x="3858103" y="645763"/>
                <a:ext cx="218949" cy="215663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7153" extrusionOk="0">
                    <a:moveTo>
                      <a:pt x="2404" y="973"/>
                    </a:moveTo>
                    <a:lnTo>
                      <a:pt x="6233" y="2353"/>
                    </a:lnTo>
                    <a:lnTo>
                      <a:pt x="4855" y="6183"/>
                    </a:lnTo>
                    <a:lnTo>
                      <a:pt x="1025" y="4803"/>
                    </a:lnTo>
                    <a:lnTo>
                      <a:pt x="2404" y="973"/>
                    </a:lnTo>
                    <a:close/>
                    <a:moveTo>
                      <a:pt x="2150" y="1"/>
                    </a:moveTo>
                    <a:cubicBezTo>
                      <a:pt x="1975" y="1"/>
                      <a:pt x="1811" y="110"/>
                      <a:pt x="1748" y="284"/>
                    </a:cubicBezTo>
                    <a:lnTo>
                      <a:pt x="81" y="4914"/>
                    </a:lnTo>
                    <a:cubicBezTo>
                      <a:pt x="1" y="5135"/>
                      <a:pt x="115" y="5379"/>
                      <a:pt x="336" y="5459"/>
                    </a:cubicBezTo>
                    <a:lnTo>
                      <a:pt x="4968" y="7126"/>
                    </a:lnTo>
                    <a:cubicBezTo>
                      <a:pt x="5016" y="7144"/>
                      <a:pt x="5065" y="7152"/>
                      <a:pt x="5113" y="7152"/>
                    </a:cubicBezTo>
                    <a:cubicBezTo>
                      <a:pt x="5286" y="7152"/>
                      <a:pt x="5447" y="7045"/>
                      <a:pt x="5510" y="6872"/>
                    </a:cubicBezTo>
                    <a:lnTo>
                      <a:pt x="7181" y="2239"/>
                    </a:lnTo>
                    <a:cubicBezTo>
                      <a:pt x="7262" y="2018"/>
                      <a:pt x="7144" y="1774"/>
                      <a:pt x="6923" y="1696"/>
                    </a:cubicBezTo>
                    <a:lnTo>
                      <a:pt x="2293" y="26"/>
                    </a:lnTo>
                    <a:cubicBezTo>
                      <a:pt x="2246" y="9"/>
                      <a:pt x="2198" y="1"/>
                      <a:pt x="2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4"/>
            <p:cNvGrpSpPr/>
            <p:nvPr/>
          </p:nvGrpSpPr>
          <p:grpSpPr>
            <a:xfrm>
              <a:off x="8674056" y="469249"/>
              <a:ext cx="284277" cy="284348"/>
              <a:chOff x="6521720" y="2738214"/>
              <a:chExt cx="233014" cy="233072"/>
            </a:xfrm>
          </p:grpSpPr>
          <p:sp>
            <p:nvSpPr>
              <p:cNvPr id="37" name="Google Shape;37;p4"/>
              <p:cNvSpPr/>
              <p:nvPr/>
            </p:nvSpPr>
            <p:spPr>
              <a:xfrm>
                <a:off x="6580734" y="2797286"/>
                <a:ext cx="174000" cy="1740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4"/>
              <p:cNvSpPr/>
              <p:nvPr/>
            </p:nvSpPr>
            <p:spPr>
              <a:xfrm>
                <a:off x="6521720" y="2738214"/>
                <a:ext cx="174056" cy="174146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776" extrusionOk="0">
                    <a:moveTo>
                      <a:pt x="2887" y="851"/>
                    </a:moveTo>
                    <a:cubicBezTo>
                      <a:pt x="4008" y="851"/>
                      <a:pt x="4922" y="1765"/>
                      <a:pt x="4922" y="2890"/>
                    </a:cubicBezTo>
                    <a:cubicBezTo>
                      <a:pt x="4922" y="4011"/>
                      <a:pt x="4008" y="4925"/>
                      <a:pt x="2887" y="4925"/>
                    </a:cubicBezTo>
                    <a:cubicBezTo>
                      <a:pt x="1765" y="4925"/>
                      <a:pt x="852" y="4011"/>
                      <a:pt x="852" y="2890"/>
                    </a:cubicBezTo>
                    <a:cubicBezTo>
                      <a:pt x="852" y="1765"/>
                      <a:pt x="1765" y="851"/>
                      <a:pt x="2887" y="851"/>
                    </a:cubicBezTo>
                    <a:close/>
                    <a:moveTo>
                      <a:pt x="2887" y="1"/>
                    </a:moveTo>
                    <a:cubicBezTo>
                      <a:pt x="1294" y="1"/>
                      <a:pt x="1" y="1296"/>
                      <a:pt x="1" y="2890"/>
                    </a:cubicBezTo>
                    <a:cubicBezTo>
                      <a:pt x="1" y="4479"/>
                      <a:pt x="1294" y="5775"/>
                      <a:pt x="2887" y="5775"/>
                    </a:cubicBezTo>
                    <a:cubicBezTo>
                      <a:pt x="4477" y="5775"/>
                      <a:pt x="5772" y="4479"/>
                      <a:pt x="5772" y="2890"/>
                    </a:cubicBezTo>
                    <a:cubicBezTo>
                      <a:pt x="5772" y="1296"/>
                      <a:pt x="4477" y="1"/>
                      <a:pt x="28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9" name="Google Shape;39;p4"/>
            <p:cNvGrpSpPr/>
            <p:nvPr/>
          </p:nvGrpSpPr>
          <p:grpSpPr>
            <a:xfrm>
              <a:off x="8228452" y="4599305"/>
              <a:ext cx="445591" cy="359548"/>
              <a:chOff x="2545677" y="4442880"/>
              <a:chExt cx="445591" cy="359548"/>
            </a:xfrm>
          </p:grpSpPr>
          <p:sp>
            <p:nvSpPr>
              <p:cNvPr id="40" name="Google Shape;40;p4"/>
              <p:cNvSpPr/>
              <p:nvPr/>
            </p:nvSpPr>
            <p:spPr>
              <a:xfrm>
                <a:off x="2669225" y="4442880"/>
                <a:ext cx="322043" cy="315883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4"/>
              <p:cNvSpPr/>
              <p:nvPr/>
            </p:nvSpPr>
            <p:spPr>
              <a:xfrm>
                <a:off x="2545677" y="4486545"/>
                <a:ext cx="322043" cy="315883"/>
              </a:xfrm>
              <a:custGeom>
                <a:avLst/>
                <a:gdLst/>
                <a:ahLst/>
                <a:cxnLst/>
                <a:rect l="l" t="t" r="r" b="b"/>
                <a:pathLst>
                  <a:path w="66918" h="65638" extrusionOk="0">
                    <a:moveTo>
                      <a:pt x="59212" y="0"/>
                    </a:moveTo>
                    <a:cubicBezTo>
                      <a:pt x="58437" y="0"/>
                      <a:pt x="57532" y="449"/>
                      <a:pt x="56598" y="1383"/>
                    </a:cubicBezTo>
                    <a:lnTo>
                      <a:pt x="2390" y="55588"/>
                    </a:lnTo>
                    <a:cubicBezTo>
                      <a:pt x="0" y="57980"/>
                      <a:pt x="797" y="60187"/>
                      <a:pt x="4173" y="60488"/>
                    </a:cubicBezTo>
                    <a:lnTo>
                      <a:pt x="61050" y="65613"/>
                    </a:lnTo>
                    <a:cubicBezTo>
                      <a:pt x="61235" y="65629"/>
                      <a:pt x="61416" y="65637"/>
                      <a:pt x="61595" y="65637"/>
                    </a:cubicBezTo>
                    <a:cubicBezTo>
                      <a:pt x="64690" y="65637"/>
                      <a:pt x="66917" y="63223"/>
                      <a:pt x="66630" y="60034"/>
                    </a:cubicBezTo>
                    <a:lnTo>
                      <a:pt x="61504" y="3160"/>
                    </a:lnTo>
                    <a:cubicBezTo>
                      <a:pt x="61318" y="1100"/>
                      <a:pt x="60424" y="0"/>
                      <a:pt x="59212" y="0"/>
                    </a:cubicBezTo>
                    <a:close/>
                  </a:path>
                </a:pathLst>
              </a:custGeom>
              <a:noFill/>
              <a:ln w="381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2" name="Google Shape;42;p4"/>
            <p:cNvSpPr/>
            <p:nvPr/>
          </p:nvSpPr>
          <p:spPr>
            <a:xfrm rot="3822370">
              <a:off x="8624423" y="3118073"/>
              <a:ext cx="245895" cy="140966"/>
            </a:xfrm>
            <a:custGeom>
              <a:avLst/>
              <a:gdLst/>
              <a:ahLst/>
              <a:cxnLst/>
              <a:rect l="l" t="t" r="r" b="b"/>
              <a:pathLst>
                <a:path w="52055" h="29842" extrusionOk="0">
                  <a:moveTo>
                    <a:pt x="26031" y="1"/>
                  </a:moveTo>
                  <a:cubicBezTo>
                    <a:pt x="11678" y="1"/>
                    <a:pt x="1" y="11678"/>
                    <a:pt x="1" y="26028"/>
                  </a:cubicBezTo>
                  <a:cubicBezTo>
                    <a:pt x="1" y="27081"/>
                    <a:pt x="426" y="28034"/>
                    <a:pt x="1119" y="28726"/>
                  </a:cubicBezTo>
                  <a:cubicBezTo>
                    <a:pt x="1808" y="29415"/>
                    <a:pt x="2761" y="29841"/>
                    <a:pt x="3813" y="29841"/>
                  </a:cubicBezTo>
                  <a:cubicBezTo>
                    <a:pt x="5922" y="29841"/>
                    <a:pt x="7629" y="28133"/>
                    <a:pt x="7629" y="26028"/>
                  </a:cubicBezTo>
                  <a:cubicBezTo>
                    <a:pt x="7629" y="15882"/>
                    <a:pt x="15884" y="7630"/>
                    <a:pt x="26031" y="7630"/>
                  </a:cubicBezTo>
                  <a:cubicBezTo>
                    <a:pt x="36174" y="7630"/>
                    <a:pt x="44426" y="15882"/>
                    <a:pt x="44426" y="26028"/>
                  </a:cubicBezTo>
                  <a:cubicBezTo>
                    <a:pt x="44426" y="28131"/>
                    <a:pt x="46129" y="29841"/>
                    <a:pt x="48236" y="29841"/>
                  </a:cubicBezTo>
                  <a:cubicBezTo>
                    <a:pt x="48238" y="29841"/>
                    <a:pt x="48240" y="29841"/>
                    <a:pt x="48242" y="29841"/>
                  </a:cubicBezTo>
                  <a:cubicBezTo>
                    <a:pt x="50347" y="29841"/>
                    <a:pt x="52054" y="28133"/>
                    <a:pt x="52054" y="26028"/>
                  </a:cubicBezTo>
                  <a:cubicBezTo>
                    <a:pt x="52054" y="11678"/>
                    <a:pt x="40381" y="1"/>
                    <a:pt x="2603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4"/>
            <p:cNvSpPr/>
            <p:nvPr/>
          </p:nvSpPr>
          <p:spPr>
            <a:xfrm>
              <a:off x="995375" y="4698209"/>
              <a:ext cx="162027" cy="161724"/>
            </a:xfrm>
            <a:custGeom>
              <a:avLst/>
              <a:gdLst/>
              <a:ahLst/>
              <a:cxnLst/>
              <a:rect l="l" t="t" r="r" b="b"/>
              <a:pathLst>
                <a:path w="2178" h="2174" extrusionOk="0">
                  <a:moveTo>
                    <a:pt x="1074" y="0"/>
                  </a:moveTo>
                  <a:cubicBezTo>
                    <a:pt x="1001" y="0"/>
                    <a:pt x="981" y="57"/>
                    <a:pt x="967" y="104"/>
                  </a:cubicBezTo>
                  <a:cubicBezTo>
                    <a:pt x="924" y="252"/>
                    <a:pt x="877" y="402"/>
                    <a:pt x="854" y="553"/>
                  </a:cubicBezTo>
                  <a:cubicBezTo>
                    <a:pt x="837" y="651"/>
                    <a:pt x="793" y="686"/>
                    <a:pt x="715" y="686"/>
                  </a:cubicBezTo>
                  <a:cubicBezTo>
                    <a:pt x="701" y="686"/>
                    <a:pt x="686" y="685"/>
                    <a:pt x="669" y="683"/>
                  </a:cubicBezTo>
                  <a:cubicBezTo>
                    <a:pt x="509" y="659"/>
                    <a:pt x="345" y="642"/>
                    <a:pt x="178" y="626"/>
                  </a:cubicBezTo>
                  <a:cubicBezTo>
                    <a:pt x="170" y="628"/>
                    <a:pt x="161" y="629"/>
                    <a:pt x="151" y="629"/>
                  </a:cubicBezTo>
                  <a:cubicBezTo>
                    <a:pt x="138" y="629"/>
                    <a:pt x="125" y="627"/>
                    <a:pt x="112" y="627"/>
                  </a:cubicBezTo>
                  <a:cubicBezTo>
                    <a:pt x="81" y="627"/>
                    <a:pt x="51" y="635"/>
                    <a:pt x="34" y="683"/>
                  </a:cubicBezTo>
                  <a:cubicBezTo>
                    <a:pt x="1" y="763"/>
                    <a:pt x="44" y="809"/>
                    <a:pt x="98" y="857"/>
                  </a:cubicBezTo>
                  <a:cubicBezTo>
                    <a:pt x="261" y="997"/>
                    <a:pt x="425" y="1141"/>
                    <a:pt x="593" y="1281"/>
                  </a:cubicBezTo>
                  <a:cubicBezTo>
                    <a:pt x="649" y="1325"/>
                    <a:pt x="666" y="1368"/>
                    <a:pt x="646" y="1445"/>
                  </a:cubicBezTo>
                  <a:cubicBezTo>
                    <a:pt x="603" y="1629"/>
                    <a:pt x="573" y="1817"/>
                    <a:pt x="536" y="2004"/>
                  </a:cubicBezTo>
                  <a:cubicBezTo>
                    <a:pt x="522" y="2061"/>
                    <a:pt x="505" y="2121"/>
                    <a:pt x="573" y="2158"/>
                  </a:cubicBezTo>
                  <a:cubicBezTo>
                    <a:pt x="592" y="2169"/>
                    <a:pt x="609" y="2174"/>
                    <a:pt x="625" y="2174"/>
                  </a:cubicBezTo>
                  <a:cubicBezTo>
                    <a:pt x="665" y="2174"/>
                    <a:pt x="698" y="2143"/>
                    <a:pt x="729" y="2117"/>
                  </a:cubicBezTo>
                  <a:cubicBezTo>
                    <a:pt x="843" y="2027"/>
                    <a:pt x="957" y="1937"/>
                    <a:pt x="1067" y="1840"/>
                  </a:cubicBezTo>
                  <a:cubicBezTo>
                    <a:pt x="1101" y="1809"/>
                    <a:pt x="1129" y="1791"/>
                    <a:pt x="1159" y="1791"/>
                  </a:cubicBezTo>
                  <a:cubicBezTo>
                    <a:pt x="1185" y="1791"/>
                    <a:pt x="1212" y="1805"/>
                    <a:pt x="1245" y="1837"/>
                  </a:cubicBezTo>
                  <a:cubicBezTo>
                    <a:pt x="1345" y="1937"/>
                    <a:pt x="1456" y="2020"/>
                    <a:pt x="1562" y="2113"/>
                  </a:cubicBezTo>
                  <a:cubicBezTo>
                    <a:pt x="1595" y="2141"/>
                    <a:pt x="1629" y="2166"/>
                    <a:pt x="1667" y="2166"/>
                  </a:cubicBezTo>
                  <a:cubicBezTo>
                    <a:pt x="1684" y="2166"/>
                    <a:pt x="1701" y="2162"/>
                    <a:pt x="1720" y="2150"/>
                  </a:cubicBezTo>
                  <a:cubicBezTo>
                    <a:pt x="1786" y="2113"/>
                    <a:pt x="1773" y="2057"/>
                    <a:pt x="1753" y="1997"/>
                  </a:cubicBezTo>
                  <a:cubicBezTo>
                    <a:pt x="1703" y="1837"/>
                    <a:pt x="1663" y="1676"/>
                    <a:pt x="1609" y="1519"/>
                  </a:cubicBezTo>
                  <a:cubicBezTo>
                    <a:pt x="1586" y="1451"/>
                    <a:pt x="1596" y="1415"/>
                    <a:pt x="1652" y="1371"/>
                  </a:cubicBezTo>
                  <a:cubicBezTo>
                    <a:pt x="1803" y="1261"/>
                    <a:pt x="1947" y="1144"/>
                    <a:pt x="2094" y="1034"/>
                  </a:cubicBezTo>
                  <a:cubicBezTo>
                    <a:pt x="2141" y="997"/>
                    <a:pt x="2178" y="957"/>
                    <a:pt x="2158" y="894"/>
                  </a:cubicBezTo>
                  <a:cubicBezTo>
                    <a:pt x="2138" y="840"/>
                    <a:pt x="2087" y="826"/>
                    <a:pt x="2037" y="820"/>
                  </a:cubicBezTo>
                  <a:cubicBezTo>
                    <a:pt x="1853" y="800"/>
                    <a:pt x="1669" y="780"/>
                    <a:pt x="1482" y="763"/>
                  </a:cubicBezTo>
                  <a:cubicBezTo>
                    <a:pt x="1411" y="756"/>
                    <a:pt x="1371" y="733"/>
                    <a:pt x="1351" y="659"/>
                  </a:cubicBezTo>
                  <a:cubicBezTo>
                    <a:pt x="1305" y="476"/>
                    <a:pt x="1248" y="292"/>
                    <a:pt x="1195" y="111"/>
                  </a:cubicBezTo>
                  <a:cubicBezTo>
                    <a:pt x="1178" y="51"/>
                    <a:pt x="1151" y="4"/>
                    <a:pt x="1074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chemeClr val="dk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title"/>
          </p:nvPr>
        </p:nvSpPr>
        <p:spPr>
          <a:xfrm>
            <a:off x="4227850" y="540250"/>
            <a:ext cx="4203300" cy="183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>
            <a:endParaRPr/>
          </a:p>
        </p:txBody>
      </p:sp>
      <p:grpSp>
        <p:nvGrpSpPr>
          <p:cNvPr id="46" name="Google Shape;46;p5"/>
          <p:cNvGrpSpPr/>
          <p:nvPr/>
        </p:nvGrpSpPr>
        <p:grpSpPr>
          <a:xfrm>
            <a:off x="200010" y="461901"/>
            <a:ext cx="8758323" cy="4489604"/>
            <a:chOff x="200010" y="469249"/>
            <a:chExt cx="8758323" cy="4489604"/>
          </a:xfrm>
        </p:grpSpPr>
        <p:sp>
          <p:nvSpPr>
            <p:cNvPr id="47" name="Google Shape;47;p5"/>
            <p:cNvSpPr/>
            <p:nvPr/>
          </p:nvSpPr>
          <p:spPr>
            <a:xfrm>
              <a:off x="6545507" y="3553515"/>
              <a:ext cx="638700" cy="638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6296044" y="3392990"/>
              <a:ext cx="638700" cy="6387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 rot="42">
              <a:off x="2097892" y="676873"/>
              <a:ext cx="638701" cy="617107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 rot="42">
              <a:off x="2042867" y="525573"/>
              <a:ext cx="638701" cy="617107"/>
            </a:xfrm>
            <a:custGeom>
              <a:avLst/>
              <a:gdLst/>
              <a:ahLst/>
              <a:cxnLst/>
              <a:rect l="l" t="t" r="r" b="b"/>
              <a:pathLst>
                <a:path w="3132" h="3026" extrusionOk="0">
                  <a:moveTo>
                    <a:pt x="2387" y="0"/>
                  </a:moveTo>
                  <a:cubicBezTo>
                    <a:pt x="1740" y="0"/>
                    <a:pt x="1712" y="1444"/>
                    <a:pt x="1712" y="1444"/>
                  </a:cubicBezTo>
                  <a:cubicBezTo>
                    <a:pt x="1712" y="1444"/>
                    <a:pt x="985" y="686"/>
                    <a:pt x="535" y="686"/>
                  </a:cubicBezTo>
                  <a:cubicBezTo>
                    <a:pt x="387" y="686"/>
                    <a:pt x="270" y="767"/>
                    <a:pt x="217" y="983"/>
                  </a:cubicBezTo>
                  <a:cubicBezTo>
                    <a:pt x="1" y="1855"/>
                    <a:pt x="2260" y="3026"/>
                    <a:pt x="2260" y="3026"/>
                  </a:cubicBezTo>
                  <a:cubicBezTo>
                    <a:pt x="2260" y="3026"/>
                    <a:pt x="3132" y="82"/>
                    <a:pt x="2437" y="3"/>
                  </a:cubicBezTo>
                  <a:cubicBezTo>
                    <a:pt x="2420" y="1"/>
                    <a:pt x="2403" y="0"/>
                    <a:pt x="2387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" name="Google Shape;51;p5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52" name="Google Shape;52;p5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53" name="Google Shape;53;p5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5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5" name="Google Shape;55;p5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56" name="Google Shape;56;p5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57;p5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8" name="Google Shape;58;p5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59" name="Google Shape;59;p5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60;p5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61" name="Google Shape;61;p5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5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3" name="Google Shape;63;p5"/>
          <p:cNvSpPr txBox="1">
            <a:spLocks noGrp="1"/>
          </p:cNvSpPr>
          <p:nvPr>
            <p:ph type="subTitle" idx="1"/>
          </p:nvPr>
        </p:nvSpPr>
        <p:spPr>
          <a:xfrm flipH="1">
            <a:off x="721425" y="2141275"/>
            <a:ext cx="4951800" cy="219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solidFill>
          <a:schemeClr val="lt2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subTitle" idx="1"/>
          </p:nvPr>
        </p:nvSpPr>
        <p:spPr>
          <a:xfrm>
            <a:off x="715440" y="2572950"/>
            <a:ext cx="25230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subTitle" idx="2"/>
          </p:nvPr>
        </p:nvSpPr>
        <p:spPr>
          <a:xfrm>
            <a:off x="5905413" y="2572925"/>
            <a:ext cx="2523000" cy="144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subTitle" idx="3"/>
          </p:nvPr>
        </p:nvSpPr>
        <p:spPr>
          <a:xfrm>
            <a:off x="715492" y="1872950"/>
            <a:ext cx="25230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lt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4"/>
          </p:nvPr>
        </p:nvSpPr>
        <p:spPr>
          <a:xfrm>
            <a:off x="5905475" y="1872950"/>
            <a:ext cx="2523000" cy="781200"/>
          </a:xfrm>
          <a:prstGeom prst="rect">
            <a:avLst/>
          </a:prstGeom>
          <a:noFill/>
        </p:spPr>
        <p:txBody>
          <a:bodyPr spcFirstLastPara="1" wrap="square" lIns="91425" tIns="91425" rIns="91425" bIns="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grpSp>
        <p:nvGrpSpPr>
          <p:cNvPr id="69" name="Google Shape;69;p6"/>
          <p:cNvGrpSpPr/>
          <p:nvPr/>
        </p:nvGrpSpPr>
        <p:grpSpPr>
          <a:xfrm>
            <a:off x="200010" y="45636"/>
            <a:ext cx="8758323" cy="4913217"/>
            <a:chOff x="200010" y="45636"/>
            <a:chExt cx="8758323" cy="4913217"/>
          </a:xfrm>
        </p:grpSpPr>
        <p:grpSp>
          <p:nvGrpSpPr>
            <p:cNvPr id="70" name="Google Shape;70;p6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71" name="Google Shape;71;p6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72" name="Google Shape;72;p6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3" name="Google Shape;73;p6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74" name="Google Shape;74;p6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75" name="Google Shape;75;p6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6" name="Google Shape;76;p6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77" name="Google Shape;77;p6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78" name="Google Shape;78;p6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79" name="Google Shape;79;p6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sp>
            <p:nvSpPr>
              <p:cNvPr id="80" name="Google Shape;80;p6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  <p:sp>
            <p:nvSpPr>
              <p:cNvPr id="81" name="Google Shape;81;p6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82" name="Google Shape;82;p6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83" name="Google Shape;83;p6"/>
          <p:cNvSpPr txBox="1">
            <a:spLocks noGrp="1"/>
          </p:cNvSpPr>
          <p:nvPr>
            <p:ph type="ctrTitle"/>
          </p:nvPr>
        </p:nvSpPr>
        <p:spPr>
          <a:xfrm>
            <a:off x="939299" y="407371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solidFill>
          <a:schemeClr val="lt2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7"/>
          <p:cNvGrpSpPr/>
          <p:nvPr/>
        </p:nvGrpSpPr>
        <p:grpSpPr>
          <a:xfrm>
            <a:off x="200010" y="45636"/>
            <a:ext cx="8778833" cy="4913217"/>
            <a:chOff x="200010" y="45636"/>
            <a:chExt cx="8778833" cy="4913217"/>
          </a:xfrm>
        </p:grpSpPr>
        <p:grpSp>
          <p:nvGrpSpPr>
            <p:cNvPr id="86" name="Google Shape;86;p7"/>
            <p:cNvGrpSpPr/>
            <p:nvPr/>
          </p:nvGrpSpPr>
          <p:grpSpPr>
            <a:xfrm>
              <a:off x="200010" y="469249"/>
              <a:ext cx="8778833" cy="4489604"/>
              <a:chOff x="200010" y="469249"/>
              <a:chExt cx="8778833" cy="4489604"/>
            </a:xfrm>
          </p:grpSpPr>
          <p:grpSp>
            <p:nvGrpSpPr>
              <p:cNvPr id="87" name="Google Shape;87;p7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88" name="Google Shape;88;p7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89" name="Google Shape;89;p7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90" name="Google Shape;90;p7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91" name="Google Shape;91;p7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2" name="Google Shape;92;p7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  <p:grpSp>
            <p:nvGrpSpPr>
              <p:cNvPr id="93" name="Google Shape;93;p7"/>
              <p:cNvGrpSpPr/>
              <p:nvPr/>
            </p:nvGrpSpPr>
            <p:grpSpPr>
              <a:xfrm>
                <a:off x="8533252" y="4599305"/>
                <a:ext cx="445591" cy="359548"/>
                <a:chOff x="2850477" y="4442880"/>
                <a:chExt cx="445591" cy="359548"/>
              </a:xfrm>
            </p:grpSpPr>
            <p:sp>
              <p:nvSpPr>
                <p:cNvPr id="94" name="Google Shape;94;p7"/>
                <p:cNvSpPr/>
                <p:nvPr/>
              </p:nvSpPr>
              <p:spPr>
                <a:xfrm>
                  <a:off x="29740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  <p:sp>
              <p:nvSpPr>
                <p:cNvPr id="95" name="Google Shape;95;p7"/>
                <p:cNvSpPr/>
                <p:nvPr/>
              </p:nvSpPr>
              <p:spPr>
                <a:xfrm>
                  <a:off x="28504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>
                    <a:solidFill>
                      <a:schemeClr val="lt1"/>
                    </a:solidFill>
                  </a:endParaRPr>
                </a:p>
              </p:txBody>
            </p:sp>
          </p:grpSp>
        </p:grpSp>
        <p:sp>
          <p:nvSpPr>
            <p:cNvPr id="96" name="Google Shape;96;p7"/>
            <p:cNvSpPr/>
            <p:nvPr/>
          </p:nvSpPr>
          <p:spPr>
            <a:xfrm rot="6625166">
              <a:off x="280752" y="151562"/>
              <a:ext cx="480978" cy="366920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sp>
        <p:nvSpPr>
          <p:cNvPr id="97" name="Google Shape;97;p7"/>
          <p:cNvSpPr txBox="1">
            <a:spLocks noGrp="1"/>
          </p:cNvSpPr>
          <p:nvPr>
            <p:ph type="ctrTitle"/>
          </p:nvPr>
        </p:nvSpPr>
        <p:spPr>
          <a:xfrm>
            <a:off x="939299" y="407371"/>
            <a:ext cx="7265400" cy="54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accent2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"/>
          <p:cNvSpPr/>
          <p:nvPr/>
        </p:nvSpPr>
        <p:spPr>
          <a:xfrm>
            <a:off x="4583450" y="1056300"/>
            <a:ext cx="4122300" cy="3030900"/>
          </a:xfrm>
          <a:prstGeom prst="roundRect">
            <a:avLst>
              <a:gd name="adj" fmla="val 7692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" name="Google Shape;100;p8"/>
          <p:cNvGrpSpPr/>
          <p:nvPr/>
        </p:nvGrpSpPr>
        <p:grpSpPr>
          <a:xfrm>
            <a:off x="200010" y="143141"/>
            <a:ext cx="8758323" cy="4815712"/>
            <a:chOff x="200010" y="143141"/>
            <a:chExt cx="8758323" cy="4815712"/>
          </a:xfrm>
        </p:grpSpPr>
        <p:sp>
          <p:nvSpPr>
            <p:cNvPr id="101" name="Google Shape;101;p8"/>
            <p:cNvSpPr/>
            <p:nvPr/>
          </p:nvSpPr>
          <p:spPr>
            <a:xfrm>
              <a:off x="7771410" y="4043322"/>
              <a:ext cx="486900" cy="486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8"/>
            <p:cNvSpPr/>
            <p:nvPr/>
          </p:nvSpPr>
          <p:spPr>
            <a:xfrm>
              <a:off x="7594810" y="3877747"/>
              <a:ext cx="486900" cy="4869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3" name="Google Shape;103;p8"/>
            <p:cNvGrpSpPr/>
            <p:nvPr/>
          </p:nvGrpSpPr>
          <p:grpSpPr>
            <a:xfrm>
              <a:off x="200010" y="386675"/>
              <a:ext cx="8758323" cy="4572177"/>
              <a:chOff x="200010" y="386675"/>
              <a:chExt cx="8758323" cy="4572177"/>
            </a:xfrm>
          </p:grpSpPr>
          <p:grpSp>
            <p:nvGrpSpPr>
              <p:cNvPr id="104" name="Google Shape;104;p8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105" name="Google Shape;105;p8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8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07" name="Google Shape;107;p8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108" name="Google Shape;108;p8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8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0" name="Google Shape;110;p8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111" name="Google Shape;111;p8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112;p8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13" name="Google Shape;113;p8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4" name="Google Shape;114;p8"/>
              <p:cNvSpPr/>
              <p:nvPr/>
            </p:nvSpPr>
            <p:spPr>
              <a:xfrm>
                <a:off x="6735225" y="386675"/>
                <a:ext cx="480979" cy="366921"/>
              </a:xfrm>
              <a:custGeom>
                <a:avLst/>
                <a:gdLst/>
                <a:ahLst/>
                <a:cxnLst/>
                <a:rect l="l" t="t" r="r" b="b"/>
                <a:pathLst>
                  <a:path w="4251" h="3243" extrusionOk="0">
                    <a:moveTo>
                      <a:pt x="1281" y="0"/>
                    </a:moveTo>
                    <a:cubicBezTo>
                      <a:pt x="891" y="0"/>
                      <a:pt x="196" y="657"/>
                      <a:pt x="53" y="808"/>
                    </a:cubicBezTo>
                    <a:cubicBezTo>
                      <a:pt x="1" y="860"/>
                      <a:pt x="51" y="929"/>
                      <a:pt x="106" y="929"/>
                    </a:cubicBezTo>
                    <a:cubicBezTo>
                      <a:pt x="123" y="929"/>
                      <a:pt x="142" y="922"/>
                      <a:pt x="157" y="906"/>
                    </a:cubicBezTo>
                    <a:cubicBezTo>
                      <a:pt x="334" y="726"/>
                      <a:pt x="525" y="553"/>
                      <a:pt x="727" y="405"/>
                    </a:cubicBezTo>
                    <a:cubicBezTo>
                      <a:pt x="851" y="317"/>
                      <a:pt x="1089" y="177"/>
                      <a:pt x="1241" y="177"/>
                    </a:cubicBezTo>
                    <a:cubicBezTo>
                      <a:pt x="1349" y="177"/>
                      <a:pt x="1414" y="247"/>
                      <a:pt x="1364" y="455"/>
                    </a:cubicBezTo>
                    <a:cubicBezTo>
                      <a:pt x="1242" y="974"/>
                      <a:pt x="882" y="1482"/>
                      <a:pt x="579" y="1915"/>
                    </a:cubicBezTo>
                    <a:cubicBezTo>
                      <a:pt x="541" y="1969"/>
                      <a:pt x="583" y="2037"/>
                      <a:pt x="635" y="2037"/>
                    </a:cubicBezTo>
                    <a:cubicBezTo>
                      <a:pt x="652" y="2037"/>
                      <a:pt x="670" y="2029"/>
                      <a:pt x="687" y="2012"/>
                    </a:cubicBezTo>
                    <a:cubicBezTo>
                      <a:pt x="827" y="1860"/>
                      <a:pt x="983" y="1720"/>
                      <a:pt x="1138" y="1586"/>
                    </a:cubicBezTo>
                    <a:cubicBezTo>
                      <a:pt x="1379" y="1378"/>
                      <a:pt x="1735" y="1054"/>
                      <a:pt x="2074" y="1042"/>
                    </a:cubicBezTo>
                    <a:cubicBezTo>
                      <a:pt x="2079" y="1042"/>
                      <a:pt x="2084" y="1042"/>
                      <a:pt x="2089" y="1042"/>
                    </a:cubicBezTo>
                    <a:cubicBezTo>
                      <a:pt x="2694" y="1042"/>
                      <a:pt x="2019" y="2168"/>
                      <a:pt x="1861" y="2397"/>
                    </a:cubicBezTo>
                    <a:cubicBezTo>
                      <a:pt x="1827" y="2448"/>
                      <a:pt x="1880" y="2501"/>
                      <a:pt x="1931" y="2501"/>
                    </a:cubicBezTo>
                    <a:cubicBezTo>
                      <a:pt x="1949" y="2501"/>
                      <a:pt x="1967" y="2495"/>
                      <a:pt x="1981" y="2480"/>
                    </a:cubicBezTo>
                    <a:cubicBezTo>
                      <a:pt x="2157" y="2289"/>
                      <a:pt x="2355" y="2116"/>
                      <a:pt x="2556" y="1954"/>
                    </a:cubicBezTo>
                    <a:cubicBezTo>
                      <a:pt x="2749" y="1806"/>
                      <a:pt x="3150" y="1481"/>
                      <a:pt x="3464" y="1481"/>
                    </a:cubicBezTo>
                    <a:cubicBezTo>
                      <a:pt x="3539" y="1481"/>
                      <a:pt x="3609" y="1499"/>
                      <a:pt x="3670" y="1543"/>
                    </a:cubicBezTo>
                    <a:cubicBezTo>
                      <a:pt x="3936" y="1737"/>
                      <a:pt x="3695" y="2304"/>
                      <a:pt x="3605" y="2534"/>
                    </a:cubicBezTo>
                    <a:cubicBezTo>
                      <a:pt x="3522" y="2740"/>
                      <a:pt x="3429" y="2944"/>
                      <a:pt x="3317" y="3139"/>
                    </a:cubicBezTo>
                    <a:cubicBezTo>
                      <a:pt x="3288" y="3195"/>
                      <a:pt x="3337" y="3242"/>
                      <a:pt x="3386" y="3242"/>
                    </a:cubicBezTo>
                    <a:cubicBezTo>
                      <a:pt x="3409" y="3242"/>
                      <a:pt x="3433" y="3231"/>
                      <a:pt x="3447" y="3204"/>
                    </a:cubicBezTo>
                    <a:cubicBezTo>
                      <a:pt x="3659" y="2829"/>
                      <a:pt x="4250" y="1774"/>
                      <a:pt x="3753" y="1424"/>
                    </a:cubicBezTo>
                    <a:cubicBezTo>
                      <a:pt x="3670" y="1366"/>
                      <a:pt x="3576" y="1342"/>
                      <a:pt x="3479" y="1342"/>
                    </a:cubicBezTo>
                    <a:cubicBezTo>
                      <a:pt x="3195" y="1342"/>
                      <a:pt x="2877" y="1547"/>
                      <a:pt x="2676" y="1684"/>
                    </a:cubicBezTo>
                    <a:cubicBezTo>
                      <a:pt x="2535" y="1781"/>
                      <a:pt x="2402" y="1889"/>
                      <a:pt x="2272" y="2001"/>
                    </a:cubicBezTo>
                    <a:cubicBezTo>
                      <a:pt x="2488" y="1586"/>
                      <a:pt x="2658" y="1060"/>
                      <a:pt x="2240" y="916"/>
                    </a:cubicBezTo>
                    <a:cubicBezTo>
                      <a:pt x="2190" y="898"/>
                      <a:pt x="2138" y="891"/>
                      <a:pt x="2086" y="891"/>
                    </a:cubicBezTo>
                    <a:cubicBezTo>
                      <a:pt x="1794" y="891"/>
                      <a:pt x="1476" y="1132"/>
                      <a:pt x="1274" y="1288"/>
                    </a:cubicBezTo>
                    <a:cubicBezTo>
                      <a:pt x="1188" y="1353"/>
                      <a:pt x="1108" y="1421"/>
                      <a:pt x="1030" y="1489"/>
                    </a:cubicBezTo>
                    <a:cubicBezTo>
                      <a:pt x="1076" y="1410"/>
                      <a:pt x="1123" y="1331"/>
                      <a:pt x="1170" y="1248"/>
                    </a:cubicBezTo>
                    <a:cubicBezTo>
                      <a:pt x="1317" y="981"/>
                      <a:pt x="1602" y="549"/>
                      <a:pt x="1530" y="224"/>
                    </a:cubicBezTo>
                    <a:cubicBezTo>
                      <a:pt x="1494" y="63"/>
                      <a:pt x="1402" y="0"/>
                      <a:pt x="128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" name="Google Shape;115;p8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8"/>
            <p:cNvGrpSpPr/>
            <p:nvPr/>
          </p:nvGrpSpPr>
          <p:grpSpPr>
            <a:xfrm rot="5400000">
              <a:off x="472386" y="71665"/>
              <a:ext cx="408975" cy="551925"/>
              <a:chOff x="3761902" y="3474699"/>
              <a:chExt cx="644766" cy="954723"/>
            </a:xfrm>
          </p:grpSpPr>
          <p:sp>
            <p:nvSpPr>
              <p:cNvPr id="117" name="Google Shape;117;p8"/>
              <p:cNvSpPr/>
              <p:nvPr/>
            </p:nvSpPr>
            <p:spPr>
              <a:xfrm>
                <a:off x="3873505" y="3474699"/>
                <a:ext cx="200825" cy="71931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95" extrusionOk="0">
                    <a:moveTo>
                      <a:pt x="1119" y="1"/>
                    </a:moveTo>
                    <a:cubicBezTo>
                      <a:pt x="982" y="1"/>
                      <a:pt x="822" y="45"/>
                      <a:pt x="714" y="49"/>
                    </a:cubicBezTo>
                    <a:cubicBezTo>
                      <a:pt x="522" y="83"/>
                      <a:pt x="323" y="97"/>
                      <a:pt x="141" y="166"/>
                    </a:cubicBezTo>
                    <a:cubicBezTo>
                      <a:pt x="0" y="227"/>
                      <a:pt x="28" y="457"/>
                      <a:pt x="175" y="491"/>
                    </a:cubicBezTo>
                    <a:cubicBezTo>
                      <a:pt x="203" y="493"/>
                      <a:pt x="230" y="494"/>
                      <a:pt x="258" y="494"/>
                    </a:cubicBezTo>
                    <a:cubicBezTo>
                      <a:pt x="517" y="494"/>
                      <a:pt x="771" y="414"/>
                      <a:pt x="1029" y="395"/>
                    </a:cubicBezTo>
                    <a:cubicBezTo>
                      <a:pt x="1163" y="378"/>
                      <a:pt x="1358" y="375"/>
                      <a:pt x="1382" y="200"/>
                    </a:cubicBezTo>
                    <a:cubicBezTo>
                      <a:pt x="1360" y="42"/>
                      <a:pt x="1250" y="1"/>
                      <a:pt x="1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" name="Google Shape;118;p8"/>
              <p:cNvSpPr/>
              <p:nvPr/>
            </p:nvSpPr>
            <p:spPr>
              <a:xfrm>
                <a:off x="3761902" y="3725079"/>
                <a:ext cx="473727" cy="390897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2690" extrusionOk="0">
                    <a:moveTo>
                      <a:pt x="2996" y="1"/>
                    </a:moveTo>
                    <a:cubicBezTo>
                      <a:pt x="2968" y="1"/>
                      <a:pt x="2939" y="9"/>
                      <a:pt x="2911" y="27"/>
                    </a:cubicBezTo>
                    <a:cubicBezTo>
                      <a:pt x="2795" y="89"/>
                      <a:pt x="2696" y="178"/>
                      <a:pt x="2596" y="260"/>
                    </a:cubicBezTo>
                    <a:cubicBezTo>
                      <a:pt x="1855" y="888"/>
                      <a:pt x="1077" y="1471"/>
                      <a:pt x="350" y="2112"/>
                    </a:cubicBezTo>
                    <a:cubicBezTo>
                      <a:pt x="244" y="2211"/>
                      <a:pt x="124" y="2304"/>
                      <a:pt x="48" y="2431"/>
                    </a:cubicBezTo>
                    <a:cubicBezTo>
                      <a:pt x="1" y="2536"/>
                      <a:pt x="70" y="2688"/>
                      <a:pt x="191" y="2688"/>
                    </a:cubicBezTo>
                    <a:cubicBezTo>
                      <a:pt x="193" y="2688"/>
                      <a:pt x="194" y="2688"/>
                      <a:pt x="195" y="2688"/>
                    </a:cubicBezTo>
                    <a:cubicBezTo>
                      <a:pt x="203" y="2689"/>
                      <a:pt x="211" y="2690"/>
                      <a:pt x="219" y="2690"/>
                    </a:cubicBezTo>
                    <a:cubicBezTo>
                      <a:pt x="324" y="2690"/>
                      <a:pt x="404" y="2588"/>
                      <a:pt x="487" y="2534"/>
                    </a:cubicBezTo>
                    <a:cubicBezTo>
                      <a:pt x="1358" y="1783"/>
                      <a:pt x="2260" y="1066"/>
                      <a:pt x="3128" y="308"/>
                    </a:cubicBezTo>
                    <a:cubicBezTo>
                      <a:pt x="3259" y="199"/>
                      <a:pt x="3136" y="1"/>
                      <a:pt x="29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" name="Google Shape;119;p8"/>
              <p:cNvSpPr/>
              <p:nvPr/>
            </p:nvSpPr>
            <p:spPr>
              <a:xfrm>
                <a:off x="4294775" y="4097232"/>
                <a:ext cx="111893" cy="33219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2286" extrusionOk="0">
                    <a:moveTo>
                      <a:pt x="551" y="1"/>
                    </a:moveTo>
                    <a:cubicBezTo>
                      <a:pt x="508" y="1"/>
                      <a:pt x="465" y="17"/>
                      <a:pt x="431" y="55"/>
                    </a:cubicBezTo>
                    <a:cubicBezTo>
                      <a:pt x="332" y="179"/>
                      <a:pt x="339" y="350"/>
                      <a:pt x="301" y="497"/>
                    </a:cubicBezTo>
                    <a:cubicBezTo>
                      <a:pt x="216" y="1036"/>
                      <a:pt x="102" y="1571"/>
                      <a:pt x="6" y="2106"/>
                    </a:cubicBezTo>
                    <a:cubicBezTo>
                      <a:pt x="0" y="2224"/>
                      <a:pt x="95" y="2285"/>
                      <a:pt x="190" y="2285"/>
                    </a:cubicBezTo>
                    <a:cubicBezTo>
                      <a:pt x="272" y="2285"/>
                      <a:pt x="354" y="2240"/>
                      <a:pt x="373" y="2147"/>
                    </a:cubicBezTo>
                    <a:cubicBezTo>
                      <a:pt x="569" y="1523"/>
                      <a:pt x="613" y="861"/>
                      <a:pt x="733" y="223"/>
                    </a:cubicBezTo>
                    <a:cubicBezTo>
                      <a:pt x="770" y="103"/>
                      <a:pt x="660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0" name="Google Shape;120;p8"/>
          <p:cNvSpPr txBox="1">
            <a:spLocks noGrp="1"/>
          </p:cNvSpPr>
          <p:nvPr>
            <p:ph type="ctrTitle"/>
          </p:nvPr>
        </p:nvSpPr>
        <p:spPr>
          <a:xfrm>
            <a:off x="725275" y="370735"/>
            <a:ext cx="3012000" cy="95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1" name="Google Shape;121;p8"/>
          <p:cNvSpPr txBox="1">
            <a:spLocks noGrp="1"/>
          </p:cNvSpPr>
          <p:nvPr>
            <p:ph type="subTitle" idx="1"/>
          </p:nvPr>
        </p:nvSpPr>
        <p:spPr>
          <a:xfrm>
            <a:off x="4966400" y="1407650"/>
            <a:ext cx="3356400" cy="232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2" name="Google Shape;122;p8"/>
          <p:cNvGrpSpPr/>
          <p:nvPr/>
        </p:nvGrpSpPr>
        <p:grpSpPr>
          <a:xfrm rot="2192589">
            <a:off x="5549244" y="424540"/>
            <a:ext cx="1020456" cy="823406"/>
            <a:chOff x="2545677" y="4442880"/>
            <a:chExt cx="445591" cy="359548"/>
          </a:xfrm>
        </p:grpSpPr>
        <p:sp>
          <p:nvSpPr>
            <p:cNvPr id="123" name="Google Shape;123;p8"/>
            <p:cNvSpPr/>
            <p:nvPr/>
          </p:nvSpPr>
          <p:spPr>
            <a:xfrm>
              <a:off x="2669225" y="4442880"/>
              <a:ext cx="322043" cy="315883"/>
            </a:xfrm>
            <a:custGeom>
              <a:avLst/>
              <a:gdLst/>
              <a:ahLst/>
              <a:cxnLst/>
              <a:rect l="l" t="t" r="r" b="b"/>
              <a:pathLst>
                <a:path w="66918" h="65638" extrusionOk="0">
                  <a:moveTo>
                    <a:pt x="59212" y="0"/>
                  </a:moveTo>
                  <a:cubicBezTo>
                    <a:pt x="58437" y="0"/>
                    <a:pt x="57532" y="449"/>
                    <a:pt x="56598" y="1383"/>
                  </a:cubicBezTo>
                  <a:lnTo>
                    <a:pt x="2390" y="55588"/>
                  </a:lnTo>
                  <a:cubicBezTo>
                    <a:pt x="0" y="57980"/>
                    <a:pt x="797" y="60187"/>
                    <a:pt x="4173" y="60488"/>
                  </a:cubicBezTo>
                  <a:lnTo>
                    <a:pt x="61050" y="65613"/>
                  </a:lnTo>
                  <a:cubicBezTo>
                    <a:pt x="61235" y="65629"/>
                    <a:pt x="61416" y="65637"/>
                    <a:pt x="61595" y="65637"/>
                  </a:cubicBezTo>
                  <a:cubicBezTo>
                    <a:pt x="64690" y="65637"/>
                    <a:pt x="66917" y="63223"/>
                    <a:pt x="66630" y="60034"/>
                  </a:cubicBezTo>
                  <a:lnTo>
                    <a:pt x="61504" y="3160"/>
                  </a:lnTo>
                  <a:cubicBezTo>
                    <a:pt x="61318" y="1100"/>
                    <a:pt x="60424" y="0"/>
                    <a:pt x="592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124" name="Google Shape;124;p8"/>
            <p:cNvSpPr/>
            <p:nvPr/>
          </p:nvSpPr>
          <p:spPr>
            <a:xfrm>
              <a:off x="2545677" y="4486545"/>
              <a:ext cx="322043" cy="315883"/>
            </a:xfrm>
            <a:custGeom>
              <a:avLst/>
              <a:gdLst/>
              <a:ahLst/>
              <a:cxnLst/>
              <a:rect l="l" t="t" r="r" b="b"/>
              <a:pathLst>
                <a:path w="66918" h="65638" extrusionOk="0">
                  <a:moveTo>
                    <a:pt x="59212" y="0"/>
                  </a:moveTo>
                  <a:cubicBezTo>
                    <a:pt x="58437" y="0"/>
                    <a:pt x="57532" y="449"/>
                    <a:pt x="56598" y="1383"/>
                  </a:cubicBezTo>
                  <a:lnTo>
                    <a:pt x="2390" y="55588"/>
                  </a:lnTo>
                  <a:cubicBezTo>
                    <a:pt x="0" y="57980"/>
                    <a:pt x="797" y="60187"/>
                    <a:pt x="4173" y="60488"/>
                  </a:cubicBezTo>
                  <a:lnTo>
                    <a:pt x="61050" y="65613"/>
                  </a:lnTo>
                  <a:cubicBezTo>
                    <a:pt x="61235" y="65629"/>
                    <a:pt x="61416" y="65637"/>
                    <a:pt x="61595" y="65637"/>
                  </a:cubicBezTo>
                  <a:cubicBezTo>
                    <a:pt x="64690" y="65637"/>
                    <a:pt x="66917" y="63223"/>
                    <a:pt x="66630" y="60034"/>
                  </a:cubicBezTo>
                  <a:lnTo>
                    <a:pt x="61504" y="3160"/>
                  </a:lnTo>
                  <a:cubicBezTo>
                    <a:pt x="61318" y="1100"/>
                    <a:pt x="60424" y="0"/>
                    <a:pt x="59212" y="0"/>
                  </a:cubicBezTo>
                  <a:close/>
                </a:path>
              </a:pathLst>
            </a:custGeom>
            <a:noFill/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2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"/>
          <p:cNvSpPr txBox="1">
            <a:spLocks noGrp="1"/>
          </p:cNvSpPr>
          <p:nvPr>
            <p:ph type="title"/>
          </p:nvPr>
        </p:nvSpPr>
        <p:spPr>
          <a:xfrm>
            <a:off x="3017750" y="1531950"/>
            <a:ext cx="3108300" cy="207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grpSp>
        <p:nvGrpSpPr>
          <p:cNvPr id="127" name="Google Shape;127;p9"/>
          <p:cNvGrpSpPr/>
          <p:nvPr/>
        </p:nvGrpSpPr>
        <p:grpSpPr>
          <a:xfrm>
            <a:off x="3858235" y="494485"/>
            <a:ext cx="393185" cy="366925"/>
            <a:chOff x="3858103" y="585645"/>
            <a:chExt cx="295495" cy="275780"/>
          </a:xfrm>
        </p:grpSpPr>
        <p:sp>
          <p:nvSpPr>
            <p:cNvPr id="128" name="Google Shape;128;p9"/>
            <p:cNvSpPr/>
            <p:nvPr/>
          </p:nvSpPr>
          <p:spPr>
            <a:xfrm rot="1226508">
              <a:off x="3952303" y="610851"/>
              <a:ext cx="176089" cy="176089"/>
            </a:xfrm>
            <a:prstGeom prst="roundRect">
              <a:avLst>
                <a:gd name="adj" fmla="val 8663"/>
              </a:avLst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9"/>
            <p:cNvSpPr/>
            <p:nvPr/>
          </p:nvSpPr>
          <p:spPr>
            <a:xfrm>
              <a:off x="3858103" y="645763"/>
              <a:ext cx="218949" cy="215663"/>
            </a:xfrm>
            <a:custGeom>
              <a:avLst/>
              <a:gdLst/>
              <a:ahLst/>
              <a:cxnLst/>
              <a:rect l="l" t="t" r="r" b="b"/>
              <a:pathLst>
                <a:path w="7262" h="7153" extrusionOk="0">
                  <a:moveTo>
                    <a:pt x="2404" y="973"/>
                  </a:moveTo>
                  <a:lnTo>
                    <a:pt x="6233" y="2353"/>
                  </a:lnTo>
                  <a:lnTo>
                    <a:pt x="4855" y="6183"/>
                  </a:lnTo>
                  <a:lnTo>
                    <a:pt x="1025" y="4803"/>
                  </a:lnTo>
                  <a:lnTo>
                    <a:pt x="2404" y="973"/>
                  </a:lnTo>
                  <a:close/>
                  <a:moveTo>
                    <a:pt x="2150" y="1"/>
                  </a:moveTo>
                  <a:cubicBezTo>
                    <a:pt x="1975" y="1"/>
                    <a:pt x="1811" y="110"/>
                    <a:pt x="1748" y="284"/>
                  </a:cubicBezTo>
                  <a:lnTo>
                    <a:pt x="81" y="4914"/>
                  </a:lnTo>
                  <a:cubicBezTo>
                    <a:pt x="1" y="5135"/>
                    <a:pt x="115" y="5379"/>
                    <a:pt x="336" y="5459"/>
                  </a:cubicBezTo>
                  <a:lnTo>
                    <a:pt x="4968" y="7126"/>
                  </a:lnTo>
                  <a:cubicBezTo>
                    <a:pt x="5016" y="7144"/>
                    <a:pt x="5065" y="7152"/>
                    <a:pt x="5113" y="7152"/>
                  </a:cubicBezTo>
                  <a:cubicBezTo>
                    <a:pt x="5286" y="7152"/>
                    <a:pt x="5447" y="7045"/>
                    <a:pt x="5510" y="6872"/>
                  </a:cubicBezTo>
                  <a:lnTo>
                    <a:pt x="7181" y="2239"/>
                  </a:lnTo>
                  <a:cubicBezTo>
                    <a:pt x="7262" y="2018"/>
                    <a:pt x="7144" y="1774"/>
                    <a:pt x="6923" y="1696"/>
                  </a:cubicBezTo>
                  <a:lnTo>
                    <a:pt x="2293" y="26"/>
                  </a:lnTo>
                  <a:cubicBezTo>
                    <a:pt x="2246" y="9"/>
                    <a:pt x="2198" y="1"/>
                    <a:pt x="2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0" name="Google Shape;130;p9"/>
          <p:cNvGrpSpPr/>
          <p:nvPr/>
        </p:nvGrpSpPr>
        <p:grpSpPr>
          <a:xfrm>
            <a:off x="6322656" y="2606274"/>
            <a:ext cx="284277" cy="284348"/>
            <a:chOff x="6521720" y="2738214"/>
            <a:chExt cx="233014" cy="233072"/>
          </a:xfrm>
        </p:grpSpPr>
        <p:sp>
          <p:nvSpPr>
            <p:cNvPr id="131" name="Google Shape;131;p9"/>
            <p:cNvSpPr/>
            <p:nvPr/>
          </p:nvSpPr>
          <p:spPr>
            <a:xfrm>
              <a:off x="6580734" y="2797286"/>
              <a:ext cx="174000" cy="1740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9"/>
            <p:cNvSpPr/>
            <p:nvPr/>
          </p:nvSpPr>
          <p:spPr>
            <a:xfrm>
              <a:off x="6521720" y="2738214"/>
              <a:ext cx="174056" cy="174146"/>
            </a:xfrm>
            <a:custGeom>
              <a:avLst/>
              <a:gdLst/>
              <a:ahLst/>
              <a:cxnLst/>
              <a:rect l="l" t="t" r="r" b="b"/>
              <a:pathLst>
                <a:path w="5773" h="5776" extrusionOk="0">
                  <a:moveTo>
                    <a:pt x="2887" y="851"/>
                  </a:moveTo>
                  <a:cubicBezTo>
                    <a:pt x="4008" y="851"/>
                    <a:pt x="4922" y="1765"/>
                    <a:pt x="4922" y="2890"/>
                  </a:cubicBezTo>
                  <a:cubicBezTo>
                    <a:pt x="4922" y="4011"/>
                    <a:pt x="4008" y="4925"/>
                    <a:pt x="2887" y="4925"/>
                  </a:cubicBezTo>
                  <a:cubicBezTo>
                    <a:pt x="1765" y="4925"/>
                    <a:pt x="852" y="4011"/>
                    <a:pt x="852" y="2890"/>
                  </a:cubicBezTo>
                  <a:cubicBezTo>
                    <a:pt x="852" y="1765"/>
                    <a:pt x="1765" y="851"/>
                    <a:pt x="2887" y="851"/>
                  </a:cubicBezTo>
                  <a:close/>
                  <a:moveTo>
                    <a:pt x="2887" y="1"/>
                  </a:moveTo>
                  <a:cubicBezTo>
                    <a:pt x="1294" y="1"/>
                    <a:pt x="1" y="1296"/>
                    <a:pt x="1" y="2890"/>
                  </a:cubicBezTo>
                  <a:cubicBezTo>
                    <a:pt x="1" y="4479"/>
                    <a:pt x="1294" y="5775"/>
                    <a:pt x="2887" y="5775"/>
                  </a:cubicBezTo>
                  <a:cubicBezTo>
                    <a:pt x="4477" y="5775"/>
                    <a:pt x="5772" y="4479"/>
                    <a:pt x="5772" y="2890"/>
                  </a:cubicBezTo>
                  <a:cubicBezTo>
                    <a:pt x="5772" y="1296"/>
                    <a:pt x="4477" y="1"/>
                    <a:pt x="28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3" name="Google Shape;133;p9"/>
          <p:cNvSpPr/>
          <p:nvPr/>
        </p:nvSpPr>
        <p:spPr>
          <a:xfrm>
            <a:off x="3186850" y="3679605"/>
            <a:ext cx="322043" cy="315883"/>
          </a:xfrm>
          <a:custGeom>
            <a:avLst/>
            <a:gdLst/>
            <a:ahLst/>
            <a:cxnLst/>
            <a:rect l="l" t="t" r="r" b="b"/>
            <a:pathLst>
              <a:path w="66918" h="65638" extrusionOk="0">
                <a:moveTo>
                  <a:pt x="59212" y="0"/>
                </a:moveTo>
                <a:cubicBezTo>
                  <a:pt x="58437" y="0"/>
                  <a:pt x="57532" y="449"/>
                  <a:pt x="56598" y="1383"/>
                </a:cubicBezTo>
                <a:lnTo>
                  <a:pt x="2390" y="55588"/>
                </a:lnTo>
                <a:cubicBezTo>
                  <a:pt x="0" y="57980"/>
                  <a:pt x="797" y="60187"/>
                  <a:pt x="4173" y="60488"/>
                </a:cubicBezTo>
                <a:lnTo>
                  <a:pt x="61050" y="65613"/>
                </a:lnTo>
                <a:cubicBezTo>
                  <a:pt x="61235" y="65629"/>
                  <a:pt x="61416" y="65637"/>
                  <a:pt x="61595" y="65637"/>
                </a:cubicBezTo>
                <a:cubicBezTo>
                  <a:pt x="64690" y="65637"/>
                  <a:pt x="66917" y="63223"/>
                  <a:pt x="66630" y="60034"/>
                </a:cubicBezTo>
                <a:lnTo>
                  <a:pt x="61504" y="3160"/>
                </a:lnTo>
                <a:cubicBezTo>
                  <a:pt x="61318" y="1100"/>
                  <a:pt x="60424" y="0"/>
                  <a:pt x="592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3063302" y="3695764"/>
            <a:ext cx="322043" cy="315883"/>
          </a:xfrm>
          <a:custGeom>
            <a:avLst/>
            <a:gdLst/>
            <a:ahLst/>
            <a:cxnLst/>
            <a:rect l="l" t="t" r="r" b="b"/>
            <a:pathLst>
              <a:path w="66918" h="65638" extrusionOk="0">
                <a:moveTo>
                  <a:pt x="59212" y="0"/>
                </a:moveTo>
                <a:cubicBezTo>
                  <a:pt x="58437" y="0"/>
                  <a:pt x="57532" y="449"/>
                  <a:pt x="56598" y="1383"/>
                </a:cubicBezTo>
                <a:lnTo>
                  <a:pt x="2390" y="55588"/>
                </a:lnTo>
                <a:cubicBezTo>
                  <a:pt x="0" y="57980"/>
                  <a:pt x="797" y="60187"/>
                  <a:pt x="4173" y="60488"/>
                </a:cubicBezTo>
                <a:lnTo>
                  <a:pt x="61050" y="65613"/>
                </a:lnTo>
                <a:cubicBezTo>
                  <a:pt x="61235" y="65629"/>
                  <a:pt x="61416" y="65637"/>
                  <a:pt x="61595" y="65637"/>
                </a:cubicBezTo>
                <a:cubicBezTo>
                  <a:pt x="64690" y="65637"/>
                  <a:pt x="66917" y="63223"/>
                  <a:pt x="66630" y="60034"/>
                </a:cubicBezTo>
                <a:lnTo>
                  <a:pt x="61504" y="3160"/>
                </a:lnTo>
                <a:cubicBezTo>
                  <a:pt x="61318" y="1100"/>
                  <a:pt x="60424" y="0"/>
                  <a:pt x="59212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9"/>
          <p:cNvSpPr/>
          <p:nvPr/>
        </p:nvSpPr>
        <p:spPr>
          <a:xfrm rot="3822370">
            <a:off x="2476973" y="2746748"/>
            <a:ext cx="245895" cy="140966"/>
          </a:xfrm>
          <a:custGeom>
            <a:avLst/>
            <a:gdLst/>
            <a:ahLst/>
            <a:cxnLst/>
            <a:rect l="l" t="t" r="r" b="b"/>
            <a:pathLst>
              <a:path w="52055" h="29842" extrusionOk="0">
                <a:moveTo>
                  <a:pt x="26031" y="1"/>
                </a:moveTo>
                <a:cubicBezTo>
                  <a:pt x="11678" y="1"/>
                  <a:pt x="1" y="11678"/>
                  <a:pt x="1" y="26028"/>
                </a:cubicBezTo>
                <a:cubicBezTo>
                  <a:pt x="1" y="27081"/>
                  <a:pt x="426" y="28034"/>
                  <a:pt x="1119" y="28726"/>
                </a:cubicBezTo>
                <a:cubicBezTo>
                  <a:pt x="1808" y="29415"/>
                  <a:pt x="2761" y="29841"/>
                  <a:pt x="3813" y="29841"/>
                </a:cubicBezTo>
                <a:cubicBezTo>
                  <a:pt x="5922" y="29841"/>
                  <a:pt x="7629" y="28133"/>
                  <a:pt x="7629" y="26028"/>
                </a:cubicBezTo>
                <a:cubicBezTo>
                  <a:pt x="7629" y="15882"/>
                  <a:pt x="15884" y="7630"/>
                  <a:pt x="26031" y="7630"/>
                </a:cubicBezTo>
                <a:cubicBezTo>
                  <a:pt x="36174" y="7630"/>
                  <a:pt x="44426" y="15882"/>
                  <a:pt x="44426" y="26028"/>
                </a:cubicBezTo>
                <a:cubicBezTo>
                  <a:pt x="44426" y="28131"/>
                  <a:pt x="46129" y="29841"/>
                  <a:pt x="48236" y="29841"/>
                </a:cubicBezTo>
                <a:cubicBezTo>
                  <a:pt x="48238" y="29841"/>
                  <a:pt x="48240" y="29841"/>
                  <a:pt x="48242" y="29841"/>
                </a:cubicBezTo>
                <a:cubicBezTo>
                  <a:pt x="50347" y="29841"/>
                  <a:pt x="52054" y="28133"/>
                  <a:pt x="52054" y="26028"/>
                </a:cubicBezTo>
                <a:cubicBezTo>
                  <a:pt x="52054" y="11678"/>
                  <a:pt x="40381" y="1"/>
                  <a:pt x="2603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9"/>
          <p:cNvSpPr/>
          <p:nvPr/>
        </p:nvSpPr>
        <p:spPr>
          <a:xfrm>
            <a:off x="6322650" y="1464200"/>
            <a:ext cx="480979" cy="366921"/>
          </a:xfrm>
          <a:custGeom>
            <a:avLst/>
            <a:gdLst/>
            <a:ahLst/>
            <a:cxnLst/>
            <a:rect l="l" t="t" r="r" b="b"/>
            <a:pathLst>
              <a:path w="4251" h="3243" extrusionOk="0">
                <a:moveTo>
                  <a:pt x="1281" y="0"/>
                </a:moveTo>
                <a:cubicBezTo>
                  <a:pt x="891" y="0"/>
                  <a:pt x="196" y="657"/>
                  <a:pt x="53" y="808"/>
                </a:cubicBezTo>
                <a:cubicBezTo>
                  <a:pt x="1" y="860"/>
                  <a:pt x="51" y="929"/>
                  <a:pt x="106" y="929"/>
                </a:cubicBezTo>
                <a:cubicBezTo>
                  <a:pt x="123" y="929"/>
                  <a:pt x="142" y="922"/>
                  <a:pt x="157" y="906"/>
                </a:cubicBezTo>
                <a:cubicBezTo>
                  <a:pt x="334" y="726"/>
                  <a:pt x="525" y="553"/>
                  <a:pt x="727" y="405"/>
                </a:cubicBezTo>
                <a:cubicBezTo>
                  <a:pt x="851" y="317"/>
                  <a:pt x="1089" y="177"/>
                  <a:pt x="1241" y="177"/>
                </a:cubicBezTo>
                <a:cubicBezTo>
                  <a:pt x="1349" y="177"/>
                  <a:pt x="1414" y="247"/>
                  <a:pt x="1364" y="455"/>
                </a:cubicBezTo>
                <a:cubicBezTo>
                  <a:pt x="1242" y="974"/>
                  <a:pt x="882" y="1482"/>
                  <a:pt x="579" y="1915"/>
                </a:cubicBezTo>
                <a:cubicBezTo>
                  <a:pt x="541" y="1969"/>
                  <a:pt x="583" y="2037"/>
                  <a:pt x="635" y="2037"/>
                </a:cubicBezTo>
                <a:cubicBezTo>
                  <a:pt x="652" y="2037"/>
                  <a:pt x="670" y="2029"/>
                  <a:pt x="687" y="2012"/>
                </a:cubicBezTo>
                <a:cubicBezTo>
                  <a:pt x="827" y="1860"/>
                  <a:pt x="983" y="1720"/>
                  <a:pt x="1138" y="1586"/>
                </a:cubicBezTo>
                <a:cubicBezTo>
                  <a:pt x="1379" y="1378"/>
                  <a:pt x="1735" y="1054"/>
                  <a:pt x="2074" y="1042"/>
                </a:cubicBezTo>
                <a:cubicBezTo>
                  <a:pt x="2079" y="1042"/>
                  <a:pt x="2084" y="1042"/>
                  <a:pt x="2089" y="1042"/>
                </a:cubicBezTo>
                <a:cubicBezTo>
                  <a:pt x="2694" y="1042"/>
                  <a:pt x="2019" y="2168"/>
                  <a:pt x="1861" y="2397"/>
                </a:cubicBezTo>
                <a:cubicBezTo>
                  <a:pt x="1827" y="2448"/>
                  <a:pt x="1880" y="2501"/>
                  <a:pt x="1931" y="2501"/>
                </a:cubicBezTo>
                <a:cubicBezTo>
                  <a:pt x="1949" y="2501"/>
                  <a:pt x="1967" y="2495"/>
                  <a:pt x="1981" y="2480"/>
                </a:cubicBezTo>
                <a:cubicBezTo>
                  <a:pt x="2157" y="2289"/>
                  <a:pt x="2355" y="2116"/>
                  <a:pt x="2556" y="1954"/>
                </a:cubicBezTo>
                <a:cubicBezTo>
                  <a:pt x="2749" y="1806"/>
                  <a:pt x="3150" y="1481"/>
                  <a:pt x="3464" y="1481"/>
                </a:cubicBezTo>
                <a:cubicBezTo>
                  <a:pt x="3539" y="1481"/>
                  <a:pt x="3609" y="1499"/>
                  <a:pt x="3670" y="1543"/>
                </a:cubicBezTo>
                <a:cubicBezTo>
                  <a:pt x="3936" y="1737"/>
                  <a:pt x="3695" y="2304"/>
                  <a:pt x="3605" y="2534"/>
                </a:cubicBezTo>
                <a:cubicBezTo>
                  <a:pt x="3522" y="2740"/>
                  <a:pt x="3429" y="2944"/>
                  <a:pt x="3317" y="3139"/>
                </a:cubicBezTo>
                <a:cubicBezTo>
                  <a:pt x="3288" y="3195"/>
                  <a:pt x="3337" y="3242"/>
                  <a:pt x="3386" y="3242"/>
                </a:cubicBezTo>
                <a:cubicBezTo>
                  <a:pt x="3409" y="3242"/>
                  <a:pt x="3433" y="3231"/>
                  <a:pt x="3447" y="3204"/>
                </a:cubicBezTo>
                <a:cubicBezTo>
                  <a:pt x="3659" y="2829"/>
                  <a:pt x="4250" y="1774"/>
                  <a:pt x="3753" y="1424"/>
                </a:cubicBezTo>
                <a:cubicBezTo>
                  <a:pt x="3670" y="1366"/>
                  <a:pt x="3576" y="1342"/>
                  <a:pt x="3479" y="1342"/>
                </a:cubicBezTo>
                <a:cubicBezTo>
                  <a:pt x="3195" y="1342"/>
                  <a:pt x="2877" y="1547"/>
                  <a:pt x="2676" y="1684"/>
                </a:cubicBezTo>
                <a:cubicBezTo>
                  <a:pt x="2535" y="1781"/>
                  <a:pt x="2402" y="1889"/>
                  <a:pt x="2272" y="2001"/>
                </a:cubicBezTo>
                <a:cubicBezTo>
                  <a:pt x="2488" y="1586"/>
                  <a:pt x="2658" y="1060"/>
                  <a:pt x="2240" y="916"/>
                </a:cubicBezTo>
                <a:cubicBezTo>
                  <a:pt x="2190" y="898"/>
                  <a:pt x="2138" y="891"/>
                  <a:pt x="2086" y="891"/>
                </a:cubicBezTo>
                <a:cubicBezTo>
                  <a:pt x="1794" y="891"/>
                  <a:pt x="1476" y="1132"/>
                  <a:pt x="1274" y="1288"/>
                </a:cubicBezTo>
                <a:cubicBezTo>
                  <a:pt x="1188" y="1353"/>
                  <a:pt x="1108" y="1421"/>
                  <a:pt x="1030" y="1489"/>
                </a:cubicBezTo>
                <a:cubicBezTo>
                  <a:pt x="1076" y="1410"/>
                  <a:pt x="1123" y="1331"/>
                  <a:pt x="1170" y="1248"/>
                </a:cubicBezTo>
                <a:cubicBezTo>
                  <a:pt x="1317" y="981"/>
                  <a:pt x="1602" y="549"/>
                  <a:pt x="1530" y="224"/>
                </a:cubicBezTo>
                <a:cubicBezTo>
                  <a:pt x="1494" y="63"/>
                  <a:pt x="1402" y="0"/>
                  <a:pt x="1281" y="0"/>
                </a:cubicBezTo>
                <a:close/>
              </a:path>
            </a:pathLst>
          </a:cu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9"/>
          <p:cNvSpPr/>
          <p:nvPr/>
        </p:nvSpPr>
        <p:spPr>
          <a:xfrm>
            <a:off x="4983025" y="1177209"/>
            <a:ext cx="162027" cy="161724"/>
          </a:xfrm>
          <a:custGeom>
            <a:avLst/>
            <a:gdLst/>
            <a:ahLst/>
            <a:cxnLst/>
            <a:rect l="l" t="t" r="r" b="b"/>
            <a:pathLst>
              <a:path w="2178" h="2174" extrusionOk="0">
                <a:moveTo>
                  <a:pt x="1074" y="0"/>
                </a:moveTo>
                <a:cubicBezTo>
                  <a:pt x="1001" y="0"/>
                  <a:pt x="981" y="57"/>
                  <a:pt x="967" y="104"/>
                </a:cubicBezTo>
                <a:cubicBezTo>
                  <a:pt x="924" y="252"/>
                  <a:pt x="877" y="402"/>
                  <a:pt x="854" y="553"/>
                </a:cubicBezTo>
                <a:cubicBezTo>
                  <a:pt x="837" y="651"/>
                  <a:pt x="793" y="686"/>
                  <a:pt x="715" y="686"/>
                </a:cubicBezTo>
                <a:cubicBezTo>
                  <a:pt x="701" y="686"/>
                  <a:pt x="686" y="685"/>
                  <a:pt x="669" y="683"/>
                </a:cubicBezTo>
                <a:cubicBezTo>
                  <a:pt x="509" y="659"/>
                  <a:pt x="345" y="642"/>
                  <a:pt x="178" y="626"/>
                </a:cubicBezTo>
                <a:cubicBezTo>
                  <a:pt x="170" y="628"/>
                  <a:pt x="161" y="629"/>
                  <a:pt x="151" y="629"/>
                </a:cubicBezTo>
                <a:cubicBezTo>
                  <a:pt x="138" y="629"/>
                  <a:pt x="125" y="627"/>
                  <a:pt x="112" y="627"/>
                </a:cubicBezTo>
                <a:cubicBezTo>
                  <a:pt x="81" y="627"/>
                  <a:pt x="51" y="635"/>
                  <a:pt x="34" y="683"/>
                </a:cubicBezTo>
                <a:cubicBezTo>
                  <a:pt x="1" y="763"/>
                  <a:pt x="44" y="809"/>
                  <a:pt x="98" y="857"/>
                </a:cubicBezTo>
                <a:cubicBezTo>
                  <a:pt x="261" y="997"/>
                  <a:pt x="425" y="1141"/>
                  <a:pt x="593" y="1281"/>
                </a:cubicBezTo>
                <a:cubicBezTo>
                  <a:pt x="649" y="1325"/>
                  <a:pt x="666" y="1368"/>
                  <a:pt x="646" y="1445"/>
                </a:cubicBezTo>
                <a:cubicBezTo>
                  <a:pt x="603" y="1629"/>
                  <a:pt x="573" y="1817"/>
                  <a:pt x="536" y="2004"/>
                </a:cubicBezTo>
                <a:cubicBezTo>
                  <a:pt x="522" y="2061"/>
                  <a:pt x="505" y="2121"/>
                  <a:pt x="573" y="2158"/>
                </a:cubicBezTo>
                <a:cubicBezTo>
                  <a:pt x="592" y="2169"/>
                  <a:pt x="609" y="2174"/>
                  <a:pt x="625" y="2174"/>
                </a:cubicBezTo>
                <a:cubicBezTo>
                  <a:pt x="665" y="2174"/>
                  <a:pt x="698" y="2143"/>
                  <a:pt x="729" y="2117"/>
                </a:cubicBezTo>
                <a:cubicBezTo>
                  <a:pt x="843" y="2027"/>
                  <a:pt x="957" y="1937"/>
                  <a:pt x="1067" y="1840"/>
                </a:cubicBezTo>
                <a:cubicBezTo>
                  <a:pt x="1101" y="1809"/>
                  <a:pt x="1129" y="1791"/>
                  <a:pt x="1159" y="1791"/>
                </a:cubicBezTo>
                <a:cubicBezTo>
                  <a:pt x="1185" y="1791"/>
                  <a:pt x="1212" y="1805"/>
                  <a:pt x="1245" y="1837"/>
                </a:cubicBezTo>
                <a:cubicBezTo>
                  <a:pt x="1345" y="1937"/>
                  <a:pt x="1456" y="2020"/>
                  <a:pt x="1562" y="2113"/>
                </a:cubicBezTo>
                <a:cubicBezTo>
                  <a:pt x="1595" y="2141"/>
                  <a:pt x="1629" y="2166"/>
                  <a:pt x="1667" y="2166"/>
                </a:cubicBezTo>
                <a:cubicBezTo>
                  <a:pt x="1684" y="2166"/>
                  <a:pt x="1701" y="2162"/>
                  <a:pt x="1720" y="2150"/>
                </a:cubicBezTo>
                <a:cubicBezTo>
                  <a:pt x="1786" y="2113"/>
                  <a:pt x="1773" y="2057"/>
                  <a:pt x="1753" y="1997"/>
                </a:cubicBezTo>
                <a:cubicBezTo>
                  <a:pt x="1703" y="1837"/>
                  <a:pt x="1663" y="1676"/>
                  <a:pt x="1609" y="1519"/>
                </a:cubicBezTo>
                <a:cubicBezTo>
                  <a:pt x="1586" y="1451"/>
                  <a:pt x="1596" y="1415"/>
                  <a:pt x="1652" y="1371"/>
                </a:cubicBezTo>
                <a:cubicBezTo>
                  <a:pt x="1803" y="1261"/>
                  <a:pt x="1947" y="1144"/>
                  <a:pt x="2094" y="1034"/>
                </a:cubicBezTo>
                <a:cubicBezTo>
                  <a:pt x="2141" y="997"/>
                  <a:pt x="2178" y="957"/>
                  <a:pt x="2158" y="894"/>
                </a:cubicBezTo>
                <a:cubicBezTo>
                  <a:pt x="2138" y="840"/>
                  <a:pt x="2087" y="826"/>
                  <a:pt x="2037" y="820"/>
                </a:cubicBezTo>
                <a:cubicBezTo>
                  <a:pt x="1853" y="800"/>
                  <a:pt x="1669" y="780"/>
                  <a:pt x="1482" y="763"/>
                </a:cubicBezTo>
                <a:cubicBezTo>
                  <a:pt x="1411" y="756"/>
                  <a:pt x="1371" y="733"/>
                  <a:pt x="1351" y="659"/>
                </a:cubicBezTo>
                <a:cubicBezTo>
                  <a:pt x="1305" y="476"/>
                  <a:pt x="1248" y="292"/>
                  <a:pt x="1195" y="111"/>
                </a:cubicBezTo>
                <a:cubicBezTo>
                  <a:pt x="1178" y="51"/>
                  <a:pt x="1151" y="4"/>
                  <a:pt x="1074" y="0"/>
                </a:cubicBezTo>
                <a:close/>
              </a:path>
            </a:pathLst>
          </a:cu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8" name="Google Shape;138;p9"/>
          <p:cNvGrpSpPr/>
          <p:nvPr/>
        </p:nvGrpSpPr>
        <p:grpSpPr>
          <a:xfrm rot="5400000">
            <a:off x="2897127" y="1089284"/>
            <a:ext cx="502917" cy="720625"/>
            <a:chOff x="3524690" y="3602454"/>
            <a:chExt cx="644766" cy="954723"/>
          </a:xfrm>
        </p:grpSpPr>
        <p:sp>
          <p:nvSpPr>
            <p:cNvPr id="139" name="Google Shape;139;p9"/>
            <p:cNvSpPr/>
            <p:nvPr/>
          </p:nvSpPr>
          <p:spPr>
            <a:xfrm>
              <a:off x="3636293" y="3602454"/>
              <a:ext cx="200825" cy="71931"/>
            </a:xfrm>
            <a:custGeom>
              <a:avLst/>
              <a:gdLst/>
              <a:ahLst/>
              <a:cxnLst/>
              <a:rect l="l" t="t" r="r" b="b"/>
              <a:pathLst>
                <a:path w="1382" h="495" extrusionOk="0">
                  <a:moveTo>
                    <a:pt x="1119" y="1"/>
                  </a:moveTo>
                  <a:cubicBezTo>
                    <a:pt x="982" y="1"/>
                    <a:pt x="822" y="45"/>
                    <a:pt x="714" y="49"/>
                  </a:cubicBezTo>
                  <a:cubicBezTo>
                    <a:pt x="522" y="83"/>
                    <a:pt x="323" y="97"/>
                    <a:pt x="141" y="166"/>
                  </a:cubicBezTo>
                  <a:cubicBezTo>
                    <a:pt x="0" y="227"/>
                    <a:pt x="28" y="457"/>
                    <a:pt x="175" y="491"/>
                  </a:cubicBezTo>
                  <a:cubicBezTo>
                    <a:pt x="203" y="493"/>
                    <a:pt x="230" y="494"/>
                    <a:pt x="258" y="494"/>
                  </a:cubicBezTo>
                  <a:cubicBezTo>
                    <a:pt x="517" y="494"/>
                    <a:pt x="771" y="414"/>
                    <a:pt x="1029" y="395"/>
                  </a:cubicBezTo>
                  <a:cubicBezTo>
                    <a:pt x="1163" y="378"/>
                    <a:pt x="1358" y="375"/>
                    <a:pt x="1382" y="200"/>
                  </a:cubicBezTo>
                  <a:cubicBezTo>
                    <a:pt x="1360" y="42"/>
                    <a:pt x="1250" y="1"/>
                    <a:pt x="11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9"/>
            <p:cNvSpPr/>
            <p:nvPr/>
          </p:nvSpPr>
          <p:spPr>
            <a:xfrm>
              <a:off x="3524690" y="3852833"/>
              <a:ext cx="473727" cy="390897"/>
            </a:xfrm>
            <a:custGeom>
              <a:avLst/>
              <a:gdLst/>
              <a:ahLst/>
              <a:cxnLst/>
              <a:rect l="l" t="t" r="r" b="b"/>
              <a:pathLst>
                <a:path w="3260" h="2690" extrusionOk="0">
                  <a:moveTo>
                    <a:pt x="2996" y="1"/>
                  </a:moveTo>
                  <a:cubicBezTo>
                    <a:pt x="2968" y="1"/>
                    <a:pt x="2939" y="9"/>
                    <a:pt x="2911" y="27"/>
                  </a:cubicBezTo>
                  <a:cubicBezTo>
                    <a:pt x="2795" y="89"/>
                    <a:pt x="2696" y="178"/>
                    <a:pt x="2596" y="260"/>
                  </a:cubicBezTo>
                  <a:cubicBezTo>
                    <a:pt x="1855" y="888"/>
                    <a:pt x="1077" y="1471"/>
                    <a:pt x="350" y="2112"/>
                  </a:cubicBezTo>
                  <a:cubicBezTo>
                    <a:pt x="244" y="2211"/>
                    <a:pt x="124" y="2304"/>
                    <a:pt x="48" y="2431"/>
                  </a:cubicBezTo>
                  <a:cubicBezTo>
                    <a:pt x="1" y="2536"/>
                    <a:pt x="70" y="2688"/>
                    <a:pt x="191" y="2688"/>
                  </a:cubicBezTo>
                  <a:cubicBezTo>
                    <a:pt x="193" y="2688"/>
                    <a:pt x="194" y="2688"/>
                    <a:pt x="195" y="2688"/>
                  </a:cubicBezTo>
                  <a:cubicBezTo>
                    <a:pt x="203" y="2689"/>
                    <a:pt x="211" y="2690"/>
                    <a:pt x="219" y="2690"/>
                  </a:cubicBezTo>
                  <a:cubicBezTo>
                    <a:pt x="324" y="2690"/>
                    <a:pt x="404" y="2588"/>
                    <a:pt x="487" y="2534"/>
                  </a:cubicBezTo>
                  <a:cubicBezTo>
                    <a:pt x="1358" y="1783"/>
                    <a:pt x="2260" y="1066"/>
                    <a:pt x="3128" y="308"/>
                  </a:cubicBezTo>
                  <a:cubicBezTo>
                    <a:pt x="3259" y="199"/>
                    <a:pt x="3136" y="1"/>
                    <a:pt x="29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9"/>
            <p:cNvSpPr/>
            <p:nvPr/>
          </p:nvSpPr>
          <p:spPr>
            <a:xfrm>
              <a:off x="4057564" y="4224987"/>
              <a:ext cx="111893" cy="332190"/>
            </a:xfrm>
            <a:custGeom>
              <a:avLst/>
              <a:gdLst/>
              <a:ahLst/>
              <a:cxnLst/>
              <a:rect l="l" t="t" r="r" b="b"/>
              <a:pathLst>
                <a:path w="770" h="2286" extrusionOk="0">
                  <a:moveTo>
                    <a:pt x="551" y="1"/>
                  </a:moveTo>
                  <a:cubicBezTo>
                    <a:pt x="508" y="1"/>
                    <a:pt x="465" y="17"/>
                    <a:pt x="431" y="55"/>
                  </a:cubicBezTo>
                  <a:cubicBezTo>
                    <a:pt x="332" y="179"/>
                    <a:pt x="339" y="350"/>
                    <a:pt x="301" y="497"/>
                  </a:cubicBezTo>
                  <a:cubicBezTo>
                    <a:pt x="216" y="1036"/>
                    <a:pt x="102" y="1571"/>
                    <a:pt x="6" y="2106"/>
                  </a:cubicBezTo>
                  <a:cubicBezTo>
                    <a:pt x="0" y="2224"/>
                    <a:pt x="95" y="2285"/>
                    <a:pt x="190" y="2285"/>
                  </a:cubicBezTo>
                  <a:cubicBezTo>
                    <a:pt x="272" y="2285"/>
                    <a:pt x="354" y="2240"/>
                    <a:pt x="373" y="2147"/>
                  </a:cubicBezTo>
                  <a:cubicBezTo>
                    <a:pt x="569" y="1523"/>
                    <a:pt x="613" y="861"/>
                    <a:pt x="733" y="223"/>
                  </a:cubicBezTo>
                  <a:cubicBezTo>
                    <a:pt x="770" y="103"/>
                    <a:pt x="660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" name="Google Shape;142;p9"/>
          <p:cNvGrpSpPr/>
          <p:nvPr/>
        </p:nvGrpSpPr>
        <p:grpSpPr>
          <a:xfrm rot="-5400000">
            <a:off x="5743952" y="3333597"/>
            <a:ext cx="502917" cy="720625"/>
            <a:chOff x="3524690" y="3602454"/>
            <a:chExt cx="644766" cy="954723"/>
          </a:xfrm>
        </p:grpSpPr>
        <p:sp>
          <p:nvSpPr>
            <p:cNvPr id="143" name="Google Shape;143;p9"/>
            <p:cNvSpPr/>
            <p:nvPr/>
          </p:nvSpPr>
          <p:spPr>
            <a:xfrm>
              <a:off x="3636293" y="3602454"/>
              <a:ext cx="200825" cy="71931"/>
            </a:xfrm>
            <a:custGeom>
              <a:avLst/>
              <a:gdLst/>
              <a:ahLst/>
              <a:cxnLst/>
              <a:rect l="l" t="t" r="r" b="b"/>
              <a:pathLst>
                <a:path w="1382" h="495" extrusionOk="0">
                  <a:moveTo>
                    <a:pt x="1119" y="1"/>
                  </a:moveTo>
                  <a:cubicBezTo>
                    <a:pt x="982" y="1"/>
                    <a:pt x="822" y="45"/>
                    <a:pt x="714" y="49"/>
                  </a:cubicBezTo>
                  <a:cubicBezTo>
                    <a:pt x="522" y="83"/>
                    <a:pt x="323" y="97"/>
                    <a:pt x="141" y="166"/>
                  </a:cubicBezTo>
                  <a:cubicBezTo>
                    <a:pt x="0" y="227"/>
                    <a:pt x="28" y="457"/>
                    <a:pt x="175" y="491"/>
                  </a:cubicBezTo>
                  <a:cubicBezTo>
                    <a:pt x="203" y="493"/>
                    <a:pt x="230" y="494"/>
                    <a:pt x="258" y="494"/>
                  </a:cubicBezTo>
                  <a:cubicBezTo>
                    <a:pt x="517" y="494"/>
                    <a:pt x="771" y="414"/>
                    <a:pt x="1029" y="395"/>
                  </a:cubicBezTo>
                  <a:cubicBezTo>
                    <a:pt x="1163" y="378"/>
                    <a:pt x="1358" y="375"/>
                    <a:pt x="1382" y="200"/>
                  </a:cubicBezTo>
                  <a:cubicBezTo>
                    <a:pt x="1360" y="42"/>
                    <a:pt x="1250" y="1"/>
                    <a:pt x="1119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9"/>
            <p:cNvSpPr/>
            <p:nvPr/>
          </p:nvSpPr>
          <p:spPr>
            <a:xfrm>
              <a:off x="3524690" y="3852833"/>
              <a:ext cx="473727" cy="390897"/>
            </a:xfrm>
            <a:custGeom>
              <a:avLst/>
              <a:gdLst/>
              <a:ahLst/>
              <a:cxnLst/>
              <a:rect l="l" t="t" r="r" b="b"/>
              <a:pathLst>
                <a:path w="3260" h="2690" extrusionOk="0">
                  <a:moveTo>
                    <a:pt x="2996" y="1"/>
                  </a:moveTo>
                  <a:cubicBezTo>
                    <a:pt x="2968" y="1"/>
                    <a:pt x="2939" y="9"/>
                    <a:pt x="2911" y="27"/>
                  </a:cubicBezTo>
                  <a:cubicBezTo>
                    <a:pt x="2795" y="89"/>
                    <a:pt x="2696" y="178"/>
                    <a:pt x="2596" y="260"/>
                  </a:cubicBezTo>
                  <a:cubicBezTo>
                    <a:pt x="1855" y="888"/>
                    <a:pt x="1077" y="1471"/>
                    <a:pt x="350" y="2112"/>
                  </a:cubicBezTo>
                  <a:cubicBezTo>
                    <a:pt x="244" y="2211"/>
                    <a:pt x="124" y="2304"/>
                    <a:pt x="48" y="2431"/>
                  </a:cubicBezTo>
                  <a:cubicBezTo>
                    <a:pt x="1" y="2536"/>
                    <a:pt x="70" y="2688"/>
                    <a:pt x="191" y="2688"/>
                  </a:cubicBezTo>
                  <a:cubicBezTo>
                    <a:pt x="193" y="2688"/>
                    <a:pt x="194" y="2688"/>
                    <a:pt x="195" y="2688"/>
                  </a:cubicBezTo>
                  <a:cubicBezTo>
                    <a:pt x="203" y="2689"/>
                    <a:pt x="211" y="2690"/>
                    <a:pt x="219" y="2690"/>
                  </a:cubicBezTo>
                  <a:cubicBezTo>
                    <a:pt x="324" y="2690"/>
                    <a:pt x="404" y="2588"/>
                    <a:pt x="487" y="2534"/>
                  </a:cubicBezTo>
                  <a:cubicBezTo>
                    <a:pt x="1358" y="1783"/>
                    <a:pt x="2260" y="1066"/>
                    <a:pt x="3128" y="308"/>
                  </a:cubicBezTo>
                  <a:cubicBezTo>
                    <a:pt x="3259" y="199"/>
                    <a:pt x="3136" y="1"/>
                    <a:pt x="2996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9"/>
            <p:cNvSpPr/>
            <p:nvPr/>
          </p:nvSpPr>
          <p:spPr>
            <a:xfrm>
              <a:off x="4057564" y="4224987"/>
              <a:ext cx="111893" cy="332190"/>
            </a:xfrm>
            <a:custGeom>
              <a:avLst/>
              <a:gdLst/>
              <a:ahLst/>
              <a:cxnLst/>
              <a:rect l="l" t="t" r="r" b="b"/>
              <a:pathLst>
                <a:path w="770" h="2286" extrusionOk="0">
                  <a:moveTo>
                    <a:pt x="551" y="1"/>
                  </a:moveTo>
                  <a:cubicBezTo>
                    <a:pt x="508" y="1"/>
                    <a:pt x="465" y="17"/>
                    <a:pt x="431" y="55"/>
                  </a:cubicBezTo>
                  <a:cubicBezTo>
                    <a:pt x="332" y="179"/>
                    <a:pt x="339" y="350"/>
                    <a:pt x="301" y="497"/>
                  </a:cubicBezTo>
                  <a:cubicBezTo>
                    <a:pt x="216" y="1036"/>
                    <a:pt x="102" y="1571"/>
                    <a:pt x="6" y="2106"/>
                  </a:cubicBezTo>
                  <a:cubicBezTo>
                    <a:pt x="0" y="2224"/>
                    <a:pt x="95" y="2285"/>
                    <a:pt x="190" y="2285"/>
                  </a:cubicBezTo>
                  <a:cubicBezTo>
                    <a:pt x="272" y="2285"/>
                    <a:pt x="354" y="2240"/>
                    <a:pt x="373" y="2147"/>
                  </a:cubicBezTo>
                  <a:cubicBezTo>
                    <a:pt x="569" y="1523"/>
                    <a:pt x="613" y="861"/>
                    <a:pt x="733" y="223"/>
                  </a:cubicBezTo>
                  <a:cubicBezTo>
                    <a:pt x="770" y="103"/>
                    <a:pt x="660" y="1"/>
                    <a:pt x="551" y="1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accent2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434343">
                  <a:alpha val="32549"/>
                  <a:alpha val="16069"/>
                </a:srgbClr>
              </a:gs>
              <a:gs pos="83000">
                <a:srgbClr val="FFFFFF">
                  <a:alpha val="0"/>
                  <a:alpha val="16069"/>
                </a:srgbClr>
              </a:gs>
              <a:gs pos="100000">
                <a:srgbClr val="FFFFFF">
                  <a:alpha val="0"/>
                  <a:alpha val="16069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8" name="Google Shape;148;p10"/>
          <p:cNvGrpSpPr/>
          <p:nvPr/>
        </p:nvGrpSpPr>
        <p:grpSpPr>
          <a:xfrm flipH="1">
            <a:off x="200010" y="291223"/>
            <a:ext cx="8758323" cy="4667629"/>
            <a:chOff x="200010" y="291223"/>
            <a:chExt cx="8758323" cy="4667629"/>
          </a:xfrm>
        </p:grpSpPr>
        <p:sp>
          <p:nvSpPr>
            <p:cNvPr id="149" name="Google Shape;149;p10"/>
            <p:cNvSpPr/>
            <p:nvPr/>
          </p:nvSpPr>
          <p:spPr>
            <a:xfrm>
              <a:off x="6361949" y="291223"/>
              <a:ext cx="1622700" cy="1622700"/>
            </a:xfrm>
            <a:prstGeom prst="ellipse">
              <a:avLst/>
            </a:pr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0"/>
            <p:cNvSpPr/>
            <p:nvPr/>
          </p:nvSpPr>
          <p:spPr>
            <a:xfrm>
              <a:off x="6950476" y="843013"/>
              <a:ext cx="1622700" cy="16227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51" name="Google Shape;151;p10"/>
            <p:cNvGrpSpPr/>
            <p:nvPr/>
          </p:nvGrpSpPr>
          <p:grpSpPr>
            <a:xfrm>
              <a:off x="200010" y="469249"/>
              <a:ext cx="8758323" cy="4489604"/>
              <a:chOff x="200010" y="469249"/>
              <a:chExt cx="8758323" cy="4489604"/>
            </a:xfrm>
          </p:grpSpPr>
          <p:grpSp>
            <p:nvGrpSpPr>
              <p:cNvPr id="152" name="Google Shape;152;p10"/>
              <p:cNvGrpSpPr/>
              <p:nvPr/>
            </p:nvGrpSpPr>
            <p:grpSpPr>
              <a:xfrm>
                <a:off x="200010" y="1773510"/>
                <a:ext cx="393185" cy="366925"/>
                <a:chOff x="3858103" y="585645"/>
                <a:chExt cx="295495" cy="275780"/>
              </a:xfrm>
            </p:grpSpPr>
            <p:sp>
              <p:nvSpPr>
                <p:cNvPr id="153" name="Google Shape;153;p10"/>
                <p:cNvSpPr/>
                <p:nvPr/>
              </p:nvSpPr>
              <p:spPr>
                <a:xfrm rot="1226508">
                  <a:off x="3952303" y="610851"/>
                  <a:ext cx="176089" cy="176089"/>
                </a:xfrm>
                <a:prstGeom prst="roundRect">
                  <a:avLst>
                    <a:gd name="adj" fmla="val 8663"/>
                  </a:avLst>
                </a:pr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" name="Google Shape;154;p10"/>
                <p:cNvSpPr/>
                <p:nvPr/>
              </p:nvSpPr>
              <p:spPr>
                <a:xfrm>
                  <a:off x="3858103" y="645763"/>
                  <a:ext cx="218949" cy="21566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62" h="7153" extrusionOk="0">
                      <a:moveTo>
                        <a:pt x="2404" y="973"/>
                      </a:moveTo>
                      <a:lnTo>
                        <a:pt x="6233" y="2353"/>
                      </a:lnTo>
                      <a:lnTo>
                        <a:pt x="4855" y="6183"/>
                      </a:lnTo>
                      <a:lnTo>
                        <a:pt x="1025" y="4803"/>
                      </a:lnTo>
                      <a:lnTo>
                        <a:pt x="2404" y="973"/>
                      </a:lnTo>
                      <a:close/>
                      <a:moveTo>
                        <a:pt x="2150" y="1"/>
                      </a:moveTo>
                      <a:cubicBezTo>
                        <a:pt x="1975" y="1"/>
                        <a:pt x="1811" y="110"/>
                        <a:pt x="1748" y="284"/>
                      </a:cubicBezTo>
                      <a:lnTo>
                        <a:pt x="81" y="4914"/>
                      </a:lnTo>
                      <a:cubicBezTo>
                        <a:pt x="1" y="5135"/>
                        <a:pt x="115" y="5379"/>
                        <a:pt x="336" y="5459"/>
                      </a:cubicBezTo>
                      <a:lnTo>
                        <a:pt x="4968" y="7126"/>
                      </a:lnTo>
                      <a:cubicBezTo>
                        <a:pt x="5016" y="7144"/>
                        <a:pt x="5065" y="7152"/>
                        <a:pt x="5113" y="7152"/>
                      </a:cubicBezTo>
                      <a:cubicBezTo>
                        <a:pt x="5286" y="7152"/>
                        <a:pt x="5447" y="7045"/>
                        <a:pt x="5510" y="6872"/>
                      </a:cubicBezTo>
                      <a:lnTo>
                        <a:pt x="7181" y="2239"/>
                      </a:lnTo>
                      <a:cubicBezTo>
                        <a:pt x="7262" y="2018"/>
                        <a:pt x="7144" y="1774"/>
                        <a:pt x="6923" y="1696"/>
                      </a:cubicBezTo>
                      <a:lnTo>
                        <a:pt x="2293" y="26"/>
                      </a:lnTo>
                      <a:cubicBezTo>
                        <a:pt x="2246" y="9"/>
                        <a:pt x="2198" y="1"/>
                        <a:pt x="215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5" name="Google Shape;155;p10"/>
              <p:cNvGrpSpPr/>
              <p:nvPr/>
            </p:nvGrpSpPr>
            <p:grpSpPr>
              <a:xfrm>
                <a:off x="8674056" y="469249"/>
                <a:ext cx="284277" cy="284348"/>
                <a:chOff x="6521720" y="2738214"/>
                <a:chExt cx="233014" cy="233072"/>
              </a:xfrm>
            </p:grpSpPr>
            <p:sp>
              <p:nvSpPr>
                <p:cNvPr id="156" name="Google Shape;156;p10"/>
                <p:cNvSpPr/>
                <p:nvPr/>
              </p:nvSpPr>
              <p:spPr>
                <a:xfrm>
                  <a:off x="6580734" y="2797286"/>
                  <a:ext cx="174000" cy="17400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7" name="Google Shape;157;p10"/>
                <p:cNvSpPr/>
                <p:nvPr/>
              </p:nvSpPr>
              <p:spPr>
                <a:xfrm>
                  <a:off x="6521720" y="2738214"/>
                  <a:ext cx="174056" cy="174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73" h="5776" extrusionOk="0">
                      <a:moveTo>
                        <a:pt x="2887" y="851"/>
                      </a:moveTo>
                      <a:cubicBezTo>
                        <a:pt x="4008" y="851"/>
                        <a:pt x="4922" y="1765"/>
                        <a:pt x="4922" y="2890"/>
                      </a:cubicBezTo>
                      <a:cubicBezTo>
                        <a:pt x="4922" y="4011"/>
                        <a:pt x="4008" y="4925"/>
                        <a:pt x="2887" y="4925"/>
                      </a:cubicBezTo>
                      <a:cubicBezTo>
                        <a:pt x="1765" y="4925"/>
                        <a:pt x="852" y="4011"/>
                        <a:pt x="852" y="2890"/>
                      </a:cubicBezTo>
                      <a:cubicBezTo>
                        <a:pt x="852" y="1765"/>
                        <a:pt x="1765" y="851"/>
                        <a:pt x="2887" y="851"/>
                      </a:cubicBezTo>
                      <a:close/>
                      <a:moveTo>
                        <a:pt x="2887" y="1"/>
                      </a:moveTo>
                      <a:cubicBezTo>
                        <a:pt x="1294" y="1"/>
                        <a:pt x="1" y="1296"/>
                        <a:pt x="1" y="2890"/>
                      </a:cubicBezTo>
                      <a:cubicBezTo>
                        <a:pt x="1" y="4479"/>
                        <a:pt x="1294" y="5775"/>
                        <a:pt x="2887" y="5775"/>
                      </a:cubicBezTo>
                      <a:cubicBezTo>
                        <a:pt x="4477" y="5775"/>
                        <a:pt x="5772" y="4479"/>
                        <a:pt x="5772" y="2890"/>
                      </a:cubicBezTo>
                      <a:cubicBezTo>
                        <a:pt x="5772" y="1296"/>
                        <a:pt x="4477" y="1"/>
                        <a:pt x="288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8" name="Google Shape;158;p10"/>
              <p:cNvGrpSpPr/>
              <p:nvPr/>
            </p:nvGrpSpPr>
            <p:grpSpPr>
              <a:xfrm>
                <a:off x="8228452" y="4599305"/>
                <a:ext cx="445591" cy="359548"/>
                <a:chOff x="2545677" y="4442880"/>
                <a:chExt cx="445591" cy="359548"/>
              </a:xfrm>
            </p:grpSpPr>
            <p:sp>
              <p:nvSpPr>
                <p:cNvPr id="159" name="Google Shape;159;p10"/>
                <p:cNvSpPr/>
                <p:nvPr/>
              </p:nvSpPr>
              <p:spPr>
                <a:xfrm>
                  <a:off x="2669225" y="4442880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0" name="Google Shape;160;p10"/>
                <p:cNvSpPr/>
                <p:nvPr/>
              </p:nvSpPr>
              <p:spPr>
                <a:xfrm>
                  <a:off x="2545677" y="4486545"/>
                  <a:ext cx="322043" cy="315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6918" h="65638" extrusionOk="0">
                      <a:moveTo>
                        <a:pt x="59212" y="0"/>
                      </a:moveTo>
                      <a:cubicBezTo>
                        <a:pt x="58437" y="0"/>
                        <a:pt x="57532" y="449"/>
                        <a:pt x="56598" y="1383"/>
                      </a:cubicBezTo>
                      <a:lnTo>
                        <a:pt x="2390" y="55588"/>
                      </a:lnTo>
                      <a:cubicBezTo>
                        <a:pt x="0" y="57980"/>
                        <a:pt x="797" y="60187"/>
                        <a:pt x="4173" y="60488"/>
                      </a:cubicBezTo>
                      <a:lnTo>
                        <a:pt x="61050" y="65613"/>
                      </a:lnTo>
                      <a:cubicBezTo>
                        <a:pt x="61235" y="65629"/>
                        <a:pt x="61416" y="65637"/>
                        <a:pt x="61595" y="65637"/>
                      </a:cubicBezTo>
                      <a:cubicBezTo>
                        <a:pt x="64690" y="65637"/>
                        <a:pt x="66917" y="63223"/>
                        <a:pt x="66630" y="60034"/>
                      </a:cubicBezTo>
                      <a:lnTo>
                        <a:pt x="61504" y="3160"/>
                      </a:lnTo>
                      <a:cubicBezTo>
                        <a:pt x="61318" y="1100"/>
                        <a:pt x="60424" y="0"/>
                        <a:pt x="59212" y="0"/>
                      </a:cubicBezTo>
                      <a:close/>
                    </a:path>
                  </a:pathLst>
                </a:custGeom>
                <a:noFill/>
                <a:ln w="38100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61" name="Google Shape;161;p10"/>
              <p:cNvSpPr/>
              <p:nvPr/>
            </p:nvSpPr>
            <p:spPr>
              <a:xfrm rot="3822370">
                <a:off x="8624423" y="3118073"/>
                <a:ext cx="245895" cy="140966"/>
              </a:xfrm>
              <a:custGeom>
                <a:avLst/>
                <a:gdLst/>
                <a:ahLst/>
                <a:cxnLst/>
                <a:rect l="l" t="t" r="r" b="b"/>
                <a:pathLst>
                  <a:path w="52055" h="29842" extrusionOk="0">
                    <a:moveTo>
                      <a:pt x="26031" y="1"/>
                    </a:moveTo>
                    <a:cubicBezTo>
                      <a:pt x="11678" y="1"/>
                      <a:pt x="1" y="11678"/>
                      <a:pt x="1" y="26028"/>
                    </a:cubicBezTo>
                    <a:cubicBezTo>
                      <a:pt x="1" y="27081"/>
                      <a:pt x="426" y="28034"/>
                      <a:pt x="1119" y="28726"/>
                    </a:cubicBezTo>
                    <a:cubicBezTo>
                      <a:pt x="1808" y="29415"/>
                      <a:pt x="2761" y="29841"/>
                      <a:pt x="3813" y="29841"/>
                    </a:cubicBezTo>
                    <a:cubicBezTo>
                      <a:pt x="5922" y="29841"/>
                      <a:pt x="7629" y="28133"/>
                      <a:pt x="7629" y="26028"/>
                    </a:cubicBezTo>
                    <a:cubicBezTo>
                      <a:pt x="7629" y="15882"/>
                      <a:pt x="15884" y="7630"/>
                      <a:pt x="26031" y="7630"/>
                    </a:cubicBezTo>
                    <a:cubicBezTo>
                      <a:pt x="36174" y="7630"/>
                      <a:pt x="44426" y="15882"/>
                      <a:pt x="44426" y="26028"/>
                    </a:cubicBezTo>
                    <a:cubicBezTo>
                      <a:pt x="44426" y="28131"/>
                      <a:pt x="46129" y="29841"/>
                      <a:pt x="48236" y="29841"/>
                    </a:cubicBezTo>
                    <a:cubicBezTo>
                      <a:pt x="48238" y="29841"/>
                      <a:pt x="48240" y="29841"/>
                      <a:pt x="48242" y="29841"/>
                    </a:cubicBezTo>
                    <a:cubicBezTo>
                      <a:pt x="50347" y="29841"/>
                      <a:pt x="52054" y="28133"/>
                      <a:pt x="52054" y="26028"/>
                    </a:cubicBezTo>
                    <a:cubicBezTo>
                      <a:pt x="52054" y="11678"/>
                      <a:pt x="40381" y="1"/>
                      <a:pt x="2603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10"/>
              <p:cNvSpPr/>
              <p:nvPr/>
            </p:nvSpPr>
            <p:spPr>
              <a:xfrm>
                <a:off x="995375" y="4698209"/>
                <a:ext cx="162027" cy="161724"/>
              </a:xfrm>
              <a:custGeom>
                <a:avLst/>
                <a:gdLst/>
                <a:ahLst/>
                <a:cxnLst/>
                <a:rect l="l" t="t" r="r" b="b"/>
                <a:pathLst>
                  <a:path w="2178" h="2174" extrusionOk="0">
                    <a:moveTo>
                      <a:pt x="1074" y="0"/>
                    </a:moveTo>
                    <a:cubicBezTo>
                      <a:pt x="1001" y="0"/>
                      <a:pt x="981" y="57"/>
                      <a:pt x="967" y="104"/>
                    </a:cubicBezTo>
                    <a:cubicBezTo>
                      <a:pt x="924" y="252"/>
                      <a:pt x="877" y="402"/>
                      <a:pt x="854" y="553"/>
                    </a:cubicBezTo>
                    <a:cubicBezTo>
                      <a:pt x="837" y="651"/>
                      <a:pt x="793" y="686"/>
                      <a:pt x="715" y="686"/>
                    </a:cubicBezTo>
                    <a:cubicBezTo>
                      <a:pt x="701" y="686"/>
                      <a:pt x="686" y="685"/>
                      <a:pt x="669" y="683"/>
                    </a:cubicBezTo>
                    <a:cubicBezTo>
                      <a:pt x="509" y="659"/>
                      <a:pt x="345" y="642"/>
                      <a:pt x="178" y="626"/>
                    </a:cubicBezTo>
                    <a:cubicBezTo>
                      <a:pt x="170" y="628"/>
                      <a:pt x="161" y="629"/>
                      <a:pt x="151" y="629"/>
                    </a:cubicBezTo>
                    <a:cubicBezTo>
                      <a:pt x="138" y="629"/>
                      <a:pt x="125" y="627"/>
                      <a:pt x="112" y="627"/>
                    </a:cubicBezTo>
                    <a:cubicBezTo>
                      <a:pt x="81" y="627"/>
                      <a:pt x="51" y="635"/>
                      <a:pt x="34" y="683"/>
                    </a:cubicBezTo>
                    <a:cubicBezTo>
                      <a:pt x="1" y="763"/>
                      <a:pt x="44" y="809"/>
                      <a:pt x="98" y="857"/>
                    </a:cubicBezTo>
                    <a:cubicBezTo>
                      <a:pt x="261" y="997"/>
                      <a:pt x="425" y="1141"/>
                      <a:pt x="593" y="1281"/>
                    </a:cubicBezTo>
                    <a:cubicBezTo>
                      <a:pt x="649" y="1325"/>
                      <a:pt x="666" y="1368"/>
                      <a:pt x="646" y="1445"/>
                    </a:cubicBezTo>
                    <a:cubicBezTo>
                      <a:pt x="603" y="1629"/>
                      <a:pt x="573" y="1817"/>
                      <a:pt x="536" y="2004"/>
                    </a:cubicBezTo>
                    <a:cubicBezTo>
                      <a:pt x="522" y="2061"/>
                      <a:pt x="505" y="2121"/>
                      <a:pt x="573" y="2158"/>
                    </a:cubicBezTo>
                    <a:cubicBezTo>
                      <a:pt x="592" y="2169"/>
                      <a:pt x="609" y="2174"/>
                      <a:pt x="625" y="2174"/>
                    </a:cubicBezTo>
                    <a:cubicBezTo>
                      <a:pt x="665" y="2174"/>
                      <a:pt x="698" y="2143"/>
                      <a:pt x="729" y="2117"/>
                    </a:cubicBezTo>
                    <a:cubicBezTo>
                      <a:pt x="843" y="2027"/>
                      <a:pt x="957" y="1937"/>
                      <a:pt x="1067" y="1840"/>
                    </a:cubicBezTo>
                    <a:cubicBezTo>
                      <a:pt x="1101" y="1809"/>
                      <a:pt x="1129" y="1791"/>
                      <a:pt x="1159" y="1791"/>
                    </a:cubicBezTo>
                    <a:cubicBezTo>
                      <a:pt x="1185" y="1791"/>
                      <a:pt x="1212" y="1805"/>
                      <a:pt x="1245" y="1837"/>
                    </a:cubicBezTo>
                    <a:cubicBezTo>
                      <a:pt x="1345" y="1937"/>
                      <a:pt x="1456" y="2020"/>
                      <a:pt x="1562" y="2113"/>
                    </a:cubicBezTo>
                    <a:cubicBezTo>
                      <a:pt x="1595" y="2141"/>
                      <a:pt x="1629" y="2166"/>
                      <a:pt x="1667" y="2166"/>
                    </a:cubicBezTo>
                    <a:cubicBezTo>
                      <a:pt x="1684" y="2166"/>
                      <a:pt x="1701" y="2162"/>
                      <a:pt x="1720" y="2150"/>
                    </a:cubicBezTo>
                    <a:cubicBezTo>
                      <a:pt x="1786" y="2113"/>
                      <a:pt x="1773" y="2057"/>
                      <a:pt x="1753" y="1997"/>
                    </a:cubicBezTo>
                    <a:cubicBezTo>
                      <a:pt x="1703" y="1837"/>
                      <a:pt x="1663" y="1676"/>
                      <a:pt x="1609" y="1519"/>
                    </a:cubicBezTo>
                    <a:cubicBezTo>
                      <a:pt x="1586" y="1451"/>
                      <a:pt x="1596" y="1415"/>
                      <a:pt x="1652" y="1371"/>
                    </a:cubicBezTo>
                    <a:cubicBezTo>
                      <a:pt x="1803" y="1261"/>
                      <a:pt x="1947" y="1144"/>
                      <a:pt x="2094" y="1034"/>
                    </a:cubicBezTo>
                    <a:cubicBezTo>
                      <a:pt x="2141" y="997"/>
                      <a:pt x="2178" y="957"/>
                      <a:pt x="2158" y="894"/>
                    </a:cubicBezTo>
                    <a:cubicBezTo>
                      <a:pt x="2138" y="840"/>
                      <a:pt x="2087" y="826"/>
                      <a:pt x="2037" y="820"/>
                    </a:cubicBezTo>
                    <a:cubicBezTo>
                      <a:pt x="1853" y="800"/>
                      <a:pt x="1669" y="780"/>
                      <a:pt x="1482" y="763"/>
                    </a:cubicBezTo>
                    <a:cubicBezTo>
                      <a:pt x="1411" y="756"/>
                      <a:pt x="1371" y="733"/>
                      <a:pt x="1351" y="659"/>
                    </a:cubicBezTo>
                    <a:cubicBezTo>
                      <a:pt x="1305" y="476"/>
                      <a:pt x="1248" y="292"/>
                      <a:pt x="1195" y="111"/>
                    </a:cubicBezTo>
                    <a:cubicBezTo>
                      <a:pt x="1178" y="51"/>
                      <a:pt x="1151" y="4"/>
                      <a:pt x="1074" y="0"/>
                    </a:cubicBezTo>
                    <a:close/>
                  </a:path>
                </a:pathLst>
              </a:custGeom>
              <a:noFill/>
              <a:ln w="2857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3" name="Google Shape;163;p10"/>
          <p:cNvSpPr txBox="1">
            <a:spLocks noGrp="1"/>
          </p:cNvSpPr>
          <p:nvPr>
            <p:ph type="title" hasCustomPrompt="1"/>
          </p:nvPr>
        </p:nvSpPr>
        <p:spPr>
          <a:xfrm>
            <a:off x="702643" y="1043350"/>
            <a:ext cx="2046300" cy="123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Fira Sans Extra Condensed Medium"/>
              <a:buNone/>
              <a:defRPr sz="48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4" name="Google Shape;164;p10"/>
          <p:cNvSpPr txBox="1">
            <a:spLocks noGrp="1"/>
          </p:cNvSpPr>
          <p:nvPr>
            <p:ph type="title" idx="2"/>
          </p:nvPr>
        </p:nvSpPr>
        <p:spPr>
          <a:xfrm flipH="1">
            <a:off x="702650" y="2665400"/>
            <a:ext cx="4349400" cy="12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lackey"/>
              <a:buNone/>
              <a:defRPr sz="24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lackey"/>
              <a:buNone/>
              <a:defRPr sz="24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lackey"/>
              <a:buNone/>
              <a:defRPr sz="24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lackey"/>
              <a:buNone/>
              <a:defRPr sz="24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lackey"/>
              <a:buNone/>
              <a:defRPr sz="24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lackey"/>
              <a:buNone/>
              <a:defRPr sz="24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lackey"/>
              <a:buNone/>
              <a:defRPr sz="24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lackey"/>
              <a:buNone/>
              <a:defRPr sz="24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lackey"/>
              <a:buNone/>
              <a:defRPr sz="2400">
                <a:solidFill>
                  <a:schemeClr val="dk1"/>
                </a:solidFill>
                <a:latin typeface="Slackey"/>
                <a:ea typeface="Slackey"/>
                <a:cs typeface="Slackey"/>
                <a:sym typeface="Slacke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●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○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■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●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○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■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●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 Semi Condensed"/>
              <a:buChar char="○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Barlow Semi Condensed"/>
              <a:buChar char="■"/>
              <a:defRPr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image" Target="../media/image8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31"/>
          <p:cNvSpPr/>
          <p:nvPr/>
        </p:nvSpPr>
        <p:spPr>
          <a:xfrm>
            <a:off x="10725" y="-75"/>
            <a:ext cx="9144000" cy="5143500"/>
          </a:xfrm>
          <a:prstGeom prst="rect">
            <a:avLst/>
          </a:prstGeom>
          <a:solidFill>
            <a:srgbClr val="000000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1"/>
          <p:cNvSpPr/>
          <p:nvPr/>
        </p:nvSpPr>
        <p:spPr>
          <a:xfrm>
            <a:off x="640200" y="1263500"/>
            <a:ext cx="7863600" cy="3989100"/>
          </a:xfrm>
          <a:prstGeom prst="ellipse">
            <a:avLst/>
          </a:prstGeom>
          <a:gradFill>
            <a:gsLst>
              <a:gs pos="0">
                <a:srgbClr val="434343">
                  <a:alpha val="49803"/>
                  <a:alpha val="16069"/>
                </a:srgbClr>
              </a:gs>
              <a:gs pos="50000">
                <a:srgbClr val="FFFFFF">
                  <a:alpha val="0"/>
                  <a:alpha val="16069"/>
                </a:srgbClr>
              </a:gs>
              <a:gs pos="100000">
                <a:srgbClr val="FFFFFF">
                  <a:alpha val="0"/>
                  <a:alpha val="16069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1"/>
          <p:cNvSpPr txBox="1">
            <a:spLocks noGrp="1"/>
          </p:cNvSpPr>
          <p:nvPr>
            <p:ph type="subTitle" idx="1"/>
          </p:nvPr>
        </p:nvSpPr>
        <p:spPr>
          <a:xfrm>
            <a:off x="2576850" y="3447775"/>
            <a:ext cx="3990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b="1"/>
              <a:t>Winner winner chicken dinner !</a:t>
            </a:r>
            <a:endParaRPr sz="2100" b="1"/>
          </a:p>
        </p:txBody>
      </p:sp>
      <p:sp>
        <p:nvSpPr>
          <p:cNvPr id="531" name="Google Shape;531;p31"/>
          <p:cNvSpPr txBox="1">
            <a:spLocks noGrp="1"/>
          </p:cNvSpPr>
          <p:nvPr>
            <p:ph type="ctrTitle"/>
          </p:nvPr>
        </p:nvSpPr>
        <p:spPr>
          <a:xfrm>
            <a:off x="1455289" y="2243275"/>
            <a:ext cx="6013236" cy="114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 dirty="0"/>
              <a:t>BLACKJACK</a:t>
            </a:r>
            <a:endParaRPr sz="7000" dirty="0"/>
          </a:p>
        </p:txBody>
      </p:sp>
      <p:grpSp>
        <p:nvGrpSpPr>
          <p:cNvPr id="532" name="Google Shape;532;p31"/>
          <p:cNvGrpSpPr/>
          <p:nvPr/>
        </p:nvGrpSpPr>
        <p:grpSpPr>
          <a:xfrm>
            <a:off x="911115" y="210277"/>
            <a:ext cx="6973035" cy="3977887"/>
            <a:chOff x="1785439" y="494485"/>
            <a:chExt cx="6004508" cy="3977887"/>
          </a:xfrm>
        </p:grpSpPr>
        <p:grpSp>
          <p:nvGrpSpPr>
            <p:cNvPr id="533" name="Google Shape;533;p31"/>
            <p:cNvGrpSpPr/>
            <p:nvPr/>
          </p:nvGrpSpPr>
          <p:grpSpPr>
            <a:xfrm>
              <a:off x="3858235" y="494485"/>
              <a:ext cx="393185" cy="366925"/>
              <a:chOff x="3858103" y="585645"/>
              <a:chExt cx="295495" cy="275780"/>
            </a:xfrm>
          </p:grpSpPr>
          <p:sp>
            <p:nvSpPr>
              <p:cNvPr id="534" name="Google Shape;534;p31"/>
              <p:cNvSpPr/>
              <p:nvPr/>
            </p:nvSpPr>
            <p:spPr>
              <a:xfrm rot="1226508">
                <a:off x="3952303" y="610851"/>
                <a:ext cx="176089" cy="176089"/>
              </a:xfrm>
              <a:prstGeom prst="roundRect">
                <a:avLst>
                  <a:gd name="adj" fmla="val 8663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31"/>
              <p:cNvSpPr/>
              <p:nvPr/>
            </p:nvSpPr>
            <p:spPr>
              <a:xfrm>
                <a:off x="3858103" y="645763"/>
                <a:ext cx="218949" cy="215663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7153" extrusionOk="0">
                    <a:moveTo>
                      <a:pt x="2404" y="973"/>
                    </a:moveTo>
                    <a:lnTo>
                      <a:pt x="6233" y="2353"/>
                    </a:lnTo>
                    <a:lnTo>
                      <a:pt x="4855" y="6183"/>
                    </a:lnTo>
                    <a:lnTo>
                      <a:pt x="1025" y="4803"/>
                    </a:lnTo>
                    <a:lnTo>
                      <a:pt x="2404" y="973"/>
                    </a:lnTo>
                    <a:close/>
                    <a:moveTo>
                      <a:pt x="2150" y="1"/>
                    </a:moveTo>
                    <a:cubicBezTo>
                      <a:pt x="1975" y="1"/>
                      <a:pt x="1811" y="110"/>
                      <a:pt x="1748" y="284"/>
                    </a:cubicBezTo>
                    <a:lnTo>
                      <a:pt x="81" y="4914"/>
                    </a:lnTo>
                    <a:cubicBezTo>
                      <a:pt x="1" y="5135"/>
                      <a:pt x="115" y="5379"/>
                      <a:pt x="336" y="5459"/>
                    </a:cubicBezTo>
                    <a:lnTo>
                      <a:pt x="4968" y="7126"/>
                    </a:lnTo>
                    <a:cubicBezTo>
                      <a:pt x="5016" y="7144"/>
                      <a:pt x="5065" y="7152"/>
                      <a:pt x="5113" y="7152"/>
                    </a:cubicBezTo>
                    <a:cubicBezTo>
                      <a:pt x="5286" y="7152"/>
                      <a:pt x="5447" y="7045"/>
                      <a:pt x="5510" y="6872"/>
                    </a:cubicBezTo>
                    <a:lnTo>
                      <a:pt x="7181" y="2239"/>
                    </a:lnTo>
                    <a:cubicBezTo>
                      <a:pt x="7262" y="2018"/>
                      <a:pt x="7144" y="1774"/>
                      <a:pt x="6923" y="1696"/>
                    </a:cubicBezTo>
                    <a:lnTo>
                      <a:pt x="2293" y="26"/>
                    </a:lnTo>
                    <a:cubicBezTo>
                      <a:pt x="2246" y="9"/>
                      <a:pt x="2198" y="1"/>
                      <a:pt x="2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6" name="Google Shape;536;p31"/>
            <p:cNvGrpSpPr/>
            <p:nvPr/>
          </p:nvGrpSpPr>
          <p:grpSpPr>
            <a:xfrm>
              <a:off x="7505670" y="2779474"/>
              <a:ext cx="284277" cy="284348"/>
              <a:chOff x="7147838" y="2738214"/>
              <a:chExt cx="233014" cy="233072"/>
            </a:xfrm>
          </p:grpSpPr>
          <p:sp>
            <p:nvSpPr>
              <p:cNvPr id="537" name="Google Shape;537;p31"/>
              <p:cNvSpPr/>
              <p:nvPr/>
            </p:nvSpPr>
            <p:spPr>
              <a:xfrm>
                <a:off x="7206852" y="2797286"/>
                <a:ext cx="174000" cy="17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31"/>
              <p:cNvSpPr/>
              <p:nvPr/>
            </p:nvSpPr>
            <p:spPr>
              <a:xfrm>
                <a:off x="7147838" y="2738214"/>
                <a:ext cx="174056" cy="174146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776" extrusionOk="0">
                    <a:moveTo>
                      <a:pt x="2887" y="851"/>
                    </a:moveTo>
                    <a:cubicBezTo>
                      <a:pt x="4008" y="851"/>
                      <a:pt x="4922" y="1765"/>
                      <a:pt x="4922" y="2890"/>
                    </a:cubicBezTo>
                    <a:cubicBezTo>
                      <a:pt x="4922" y="4011"/>
                      <a:pt x="4008" y="4925"/>
                      <a:pt x="2887" y="4925"/>
                    </a:cubicBezTo>
                    <a:cubicBezTo>
                      <a:pt x="1765" y="4925"/>
                      <a:pt x="852" y="4011"/>
                      <a:pt x="852" y="2890"/>
                    </a:cubicBezTo>
                    <a:cubicBezTo>
                      <a:pt x="852" y="1765"/>
                      <a:pt x="1765" y="851"/>
                      <a:pt x="2887" y="851"/>
                    </a:cubicBezTo>
                    <a:close/>
                    <a:moveTo>
                      <a:pt x="2887" y="1"/>
                    </a:moveTo>
                    <a:cubicBezTo>
                      <a:pt x="1294" y="1"/>
                      <a:pt x="1" y="1296"/>
                      <a:pt x="1" y="2890"/>
                    </a:cubicBezTo>
                    <a:cubicBezTo>
                      <a:pt x="1" y="4479"/>
                      <a:pt x="1294" y="5775"/>
                      <a:pt x="2887" y="5775"/>
                    </a:cubicBezTo>
                    <a:cubicBezTo>
                      <a:pt x="4477" y="5775"/>
                      <a:pt x="5772" y="4479"/>
                      <a:pt x="5772" y="2890"/>
                    </a:cubicBezTo>
                    <a:cubicBezTo>
                      <a:pt x="5772" y="1296"/>
                      <a:pt x="4477" y="1"/>
                      <a:pt x="28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9" name="Google Shape;539;p31"/>
            <p:cNvSpPr/>
            <p:nvPr/>
          </p:nvSpPr>
          <p:spPr>
            <a:xfrm>
              <a:off x="2752825" y="4140330"/>
              <a:ext cx="322043" cy="315883"/>
            </a:xfrm>
            <a:custGeom>
              <a:avLst/>
              <a:gdLst/>
              <a:ahLst/>
              <a:cxnLst/>
              <a:rect l="l" t="t" r="r" b="b"/>
              <a:pathLst>
                <a:path w="66918" h="65638" extrusionOk="0">
                  <a:moveTo>
                    <a:pt x="59212" y="0"/>
                  </a:moveTo>
                  <a:cubicBezTo>
                    <a:pt x="58437" y="0"/>
                    <a:pt x="57532" y="449"/>
                    <a:pt x="56598" y="1383"/>
                  </a:cubicBezTo>
                  <a:lnTo>
                    <a:pt x="2390" y="55588"/>
                  </a:lnTo>
                  <a:cubicBezTo>
                    <a:pt x="0" y="57980"/>
                    <a:pt x="797" y="60187"/>
                    <a:pt x="4173" y="60488"/>
                  </a:cubicBezTo>
                  <a:lnTo>
                    <a:pt x="61050" y="65613"/>
                  </a:lnTo>
                  <a:cubicBezTo>
                    <a:pt x="61235" y="65629"/>
                    <a:pt x="61416" y="65637"/>
                    <a:pt x="61595" y="65637"/>
                  </a:cubicBezTo>
                  <a:cubicBezTo>
                    <a:pt x="64690" y="65637"/>
                    <a:pt x="66917" y="63223"/>
                    <a:pt x="66630" y="60034"/>
                  </a:cubicBezTo>
                  <a:lnTo>
                    <a:pt x="61504" y="3160"/>
                  </a:lnTo>
                  <a:cubicBezTo>
                    <a:pt x="61318" y="1100"/>
                    <a:pt x="60424" y="0"/>
                    <a:pt x="59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31"/>
            <p:cNvSpPr/>
            <p:nvPr/>
          </p:nvSpPr>
          <p:spPr>
            <a:xfrm>
              <a:off x="2629277" y="4156489"/>
              <a:ext cx="322043" cy="315883"/>
            </a:xfrm>
            <a:custGeom>
              <a:avLst/>
              <a:gdLst/>
              <a:ahLst/>
              <a:cxnLst/>
              <a:rect l="l" t="t" r="r" b="b"/>
              <a:pathLst>
                <a:path w="66918" h="65638" extrusionOk="0">
                  <a:moveTo>
                    <a:pt x="59212" y="0"/>
                  </a:moveTo>
                  <a:cubicBezTo>
                    <a:pt x="58437" y="0"/>
                    <a:pt x="57532" y="449"/>
                    <a:pt x="56598" y="1383"/>
                  </a:cubicBezTo>
                  <a:lnTo>
                    <a:pt x="2390" y="55588"/>
                  </a:lnTo>
                  <a:cubicBezTo>
                    <a:pt x="0" y="57980"/>
                    <a:pt x="797" y="60187"/>
                    <a:pt x="4173" y="60488"/>
                  </a:cubicBezTo>
                  <a:lnTo>
                    <a:pt x="61050" y="65613"/>
                  </a:lnTo>
                  <a:cubicBezTo>
                    <a:pt x="61235" y="65629"/>
                    <a:pt x="61416" y="65637"/>
                    <a:pt x="61595" y="65637"/>
                  </a:cubicBezTo>
                  <a:cubicBezTo>
                    <a:pt x="64690" y="65637"/>
                    <a:pt x="66917" y="63223"/>
                    <a:pt x="66630" y="60034"/>
                  </a:cubicBezTo>
                  <a:lnTo>
                    <a:pt x="61504" y="3160"/>
                  </a:lnTo>
                  <a:cubicBezTo>
                    <a:pt x="61318" y="1100"/>
                    <a:pt x="60424" y="0"/>
                    <a:pt x="5921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31"/>
            <p:cNvSpPr/>
            <p:nvPr/>
          </p:nvSpPr>
          <p:spPr>
            <a:xfrm>
              <a:off x="5660025" y="4309026"/>
              <a:ext cx="277079" cy="161727"/>
            </a:xfrm>
            <a:custGeom>
              <a:avLst/>
              <a:gdLst/>
              <a:ahLst/>
              <a:cxnLst/>
              <a:rect l="l" t="t" r="r" b="b"/>
              <a:pathLst>
                <a:path w="58641" h="34228" extrusionOk="0">
                  <a:moveTo>
                    <a:pt x="29317" y="9818"/>
                  </a:moveTo>
                  <a:cubicBezTo>
                    <a:pt x="38376" y="9821"/>
                    <a:pt x="46011" y="16023"/>
                    <a:pt x="48193" y="24407"/>
                  </a:cubicBezTo>
                  <a:lnTo>
                    <a:pt x="10445" y="24407"/>
                  </a:lnTo>
                  <a:cubicBezTo>
                    <a:pt x="11303" y="21079"/>
                    <a:pt x="13038" y="18025"/>
                    <a:pt x="15535" y="15532"/>
                  </a:cubicBezTo>
                  <a:cubicBezTo>
                    <a:pt x="19216" y="11847"/>
                    <a:pt x="24109" y="9818"/>
                    <a:pt x="29317" y="9818"/>
                  </a:cubicBezTo>
                  <a:close/>
                  <a:moveTo>
                    <a:pt x="29305" y="0"/>
                  </a:moveTo>
                  <a:cubicBezTo>
                    <a:pt x="21480" y="0"/>
                    <a:pt x="14123" y="3051"/>
                    <a:pt x="8588" y="8585"/>
                  </a:cubicBezTo>
                  <a:cubicBezTo>
                    <a:pt x="3052" y="14122"/>
                    <a:pt x="1" y="21487"/>
                    <a:pt x="4" y="29314"/>
                  </a:cubicBezTo>
                  <a:cubicBezTo>
                    <a:pt x="1" y="32023"/>
                    <a:pt x="2196" y="34224"/>
                    <a:pt x="4905" y="34224"/>
                  </a:cubicBezTo>
                  <a:cubicBezTo>
                    <a:pt x="4907" y="34224"/>
                    <a:pt x="4909" y="34224"/>
                    <a:pt x="4911" y="34224"/>
                  </a:cubicBezTo>
                  <a:lnTo>
                    <a:pt x="53730" y="34227"/>
                  </a:lnTo>
                  <a:cubicBezTo>
                    <a:pt x="55033" y="34227"/>
                    <a:pt x="56283" y="33712"/>
                    <a:pt x="57204" y="32790"/>
                  </a:cubicBezTo>
                  <a:cubicBezTo>
                    <a:pt x="58121" y="31869"/>
                    <a:pt x="58641" y="30619"/>
                    <a:pt x="58641" y="29317"/>
                  </a:cubicBezTo>
                  <a:cubicBezTo>
                    <a:pt x="58641" y="13152"/>
                    <a:pt x="45485" y="0"/>
                    <a:pt x="29317" y="0"/>
                  </a:cubicBezTo>
                  <a:cubicBezTo>
                    <a:pt x="29313" y="0"/>
                    <a:pt x="29309" y="0"/>
                    <a:pt x="29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1"/>
            <p:cNvSpPr/>
            <p:nvPr/>
          </p:nvSpPr>
          <p:spPr>
            <a:xfrm rot="3822370">
              <a:off x="1780144" y="2677973"/>
              <a:ext cx="245895" cy="140966"/>
            </a:xfrm>
            <a:custGeom>
              <a:avLst/>
              <a:gdLst/>
              <a:ahLst/>
              <a:cxnLst/>
              <a:rect l="l" t="t" r="r" b="b"/>
              <a:pathLst>
                <a:path w="52055" h="29842" extrusionOk="0">
                  <a:moveTo>
                    <a:pt x="26031" y="1"/>
                  </a:moveTo>
                  <a:cubicBezTo>
                    <a:pt x="11678" y="1"/>
                    <a:pt x="1" y="11678"/>
                    <a:pt x="1" y="26028"/>
                  </a:cubicBezTo>
                  <a:cubicBezTo>
                    <a:pt x="1" y="27081"/>
                    <a:pt x="426" y="28034"/>
                    <a:pt x="1119" y="28726"/>
                  </a:cubicBezTo>
                  <a:cubicBezTo>
                    <a:pt x="1808" y="29415"/>
                    <a:pt x="2761" y="29841"/>
                    <a:pt x="3813" y="29841"/>
                  </a:cubicBezTo>
                  <a:cubicBezTo>
                    <a:pt x="5922" y="29841"/>
                    <a:pt x="7629" y="28133"/>
                    <a:pt x="7629" y="26028"/>
                  </a:cubicBezTo>
                  <a:cubicBezTo>
                    <a:pt x="7629" y="15882"/>
                    <a:pt x="15884" y="7630"/>
                    <a:pt x="26031" y="7630"/>
                  </a:cubicBezTo>
                  <a:cubicBezTo>
                    <a:pt x="36174" y="7630"/>
                    <a:pt x="44426" y="15882"/>
                    <a:pt x="44426" y="26028"/>
                  </a:cubicBezTo>
                  <a:cubicBezTo>
                    <a:pt x="44426" y="28131"/>
                    <a:pt x="46129" y="29841"/>
                    <a:pt x="48236" y="29841"/>
                  </a:cubicBezTo>
                  <a:cubicBezTo>
                    <a:pt x="48238" y="29841"/>
                    <a:pt x="48240" y="29841"/>
                    <a:pt x="48242" y="29841"/>
                  </a:cubicBezTo>
                  <a:cubicBezTo>
                    <a:pt x="50347" y="29841"/>
                    <a:pt x="52054" y="28133"/>
                    <a:pt x="52054" y="26028"/>
                  </a:cubicBezTo>
                  <a:cubicBezTo>
                    <a:pt x="52054" y="11678"/>
                    <a:pt x="40381" y="1"/>
                    <a:pt x="260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1"/>
            <p:cNvSpPr/>
            <p:nvPr/>
          </p:nvSpPr>
          <p:spPr>
            <a:xfrm>
              <a:off x="6322650" y="1464200"/>
              <a:ext cx="480979" cy="366921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1"/>
            <p:cNvSpPr/>
            <p:nvPr/>
          </p:nvSpPr>
          <p:spPr>
            <a:xfrm>
              <a:off x="4983025" y="1177209"/>
              <a:ext cx="162027" cy="161724"/>
            </a:xfrm>
            <a:custGeom>
              <a:avLst/>
              <a:gdLst/>
              <a:ahLst/>
              <a:cxnLst/>
              <a:rect l="l" t="t" r="r" b="b"/>
              <a:pathLst>
                <a:path w="2178" h="2174" extrusionOk="0">
                  <a:moveTo>
                    <a:pt x="1074" y="0"/>
                  </a:moveTo>
                  <a:cubicBezTo>
                    <a:pt x="1001" y="0"/>
                    <a:pt x="981" y="57"/>
                    <a:pt x="967" y="104"/>
                  </a:cubicBezTo>
                  <a:cubicBezTo>
                    <a:pt x="924" y="252"/>
                    <a:pt x="877" y="402"/>
                    <a:pt x="854" y="553"/>
                  </a:cubicBezTo>
                  <a:cubicBezTo>
                    <a:pt x="837" y="651"/>
                    <a:pt x="793" y="686"/>
                    <a:pt x="715" y="686"/>
                  </a:cubicBezTo>
                  <a:cubicBezTo>
                    <a:pt x="701" y="686"/>
                    <a:pt x="686" y="685"/>
                    <a:pt x="669" y="683"/>
                  </a:cubicBezTo>
                  <a:cubicBezTo>
                    <a:pt x="509" y="659"/>
                    <a:pt x="345" y="642"/>
                    <a:pt x="178" y="626"/>
                  </a:cubicBezTo>
                  <a:cubicBezTo>
                    <a:pt x="170" y="628"/>
                    <a:pt x="161" y="629"/>
                    <a:pt x="151" y="629"/>
                  </a:cubicBezTo>
                  <a:cubicBezTo>
                    <a:pt x="138" y="629"/>
                    <a:pt x="125" y="627"/>
                    <a:pt x="112" y="627"/>
                  </a:cubicBezTo>
                  <a:cubicBezTo>
                    <a:pt x="81" y="627"/>
                    <a:pt x="51" y="635"/>
                    <a:pt x="34" y="683"/>
                  </a:cubicBezTo>
                  <a:cubicBezTo>
                    <a:pt x="1" y="763"/>
                    <a:pt x="44" y="809"/>
                    <a:pt x="98" y="857"/>
                  </a:cubicBezTo>
                  <a:cubicBezTo>
                    <a:pt x="261" y="997"/>
                    <a:pt x="425" y="1141"/>
                    <a:pt x="593" y="1281"/>
                  </a:cubicBezTo>
                  <a:cubicBezTo>
                    <a:pt x="649" y="1325"/>
                    <a:pt x="666" y="1368"/>
                    <a:pt x="646" y="1445"/>
                  </a:cubicBezTo>
                  <a:cubicBezTo>
                    <a:pt x="603" y="1629"/>
                    <a:pt x="573" y="1817"/>
                    <a:pt x="536" y="2004"/>
                  </a:cubicBezTo>
                  <a:cubicBezTo>
                    <a:pt x="522" y="2061"/>
                    <a:pt x="505" y="2121"/>
                    <a:pt x="573" y="2158"/>
                  </a:cubicBezTo>
                  <a:cubicBezTo>
                    <a:pt x="592" y="2169"/>
                    <a:pt x="609" y="2174"/>
                    <a:pt x="625" y="2174"/>
                  </a:cubicBezTo>
                  <a:cubicBezTo>
                    <a:pt x="665" y="2174"/>
                    <a:pt x="698" y="2143"/>
                    <a:pt x="729" y="2117"/>
                  </a:cubicBezTo>
                  <a:cubicBezTo>
                    <a:pt x="843" y="2027"/>
                    <a:pt x="957" y="1937"/>
                    <a:pt x="1067" y="1840"/>
                  </a:cubicBezTo>
                  <a:cubicBezTo>
                    <a:pt x="1101" y="1809"/>
                    <a:pt x="1129" y="1791"/>
                    <a:pt x="1159" y="1791"/>
                  </a:cubicBezTo>
                  <a:cubicBezTo>
                    <a:pt x="1185" y="1791"/>
                    <a:pt x="1212" y="1805"/>
                    <a:pt x="1245" y="1837"/>
                  </a:cubicBezTo>
                  <a:cubicBezTo>
                    <a:pt x="1345" y="1937"/>
                    <a:pt x="1456" y="2020"/>
                    <a:pt x="1562" y="2113"/>
                  </a:cubicBezTo>
                  <a:cubicBezTo>
                    <a:pt x="1595" y="2141"/>
                    <a:pt x="1629" y="2166"/>
                    <a:pt x="1667" y="2166"/>
                  </a:cubicBezTo>
                  <a:cubicBezTo>
                    <a:pt x="1684" y="2166"/>
                    <a:pt x="1701" y="2162"/>
                    <a:pt x="1720" y="2150"/>
                  </a:cubicBezTo>
                  <a:cubicBezTo>
                    <a:pt x="1786" y="2113"/>
                    <a:pt x="1773" y="2057"/>
                    <a:pt x="1753" y="1997"/>
                  </a:cubicBezTo>
                  <a:cubicBezTo>
                    <a:pt x="1703" y="1837"/>
                    <a:pt x="1663" y="1676"/>
                    <a:pt x="1609" y="1519"/>
                  </a:cubicBezTo>
                  <a:cubicBezTo>
                    <a:pt x="1586" y="1451"/>
                    <a:pt x="1596" y="1415"/>
                    <a:pt x="1652" y="1371"/>
                  </a:cubicBezTo>
                  <a:cubicBezTo>
                    <a:pt x="1803" y="1261"/>
                    <a:pt x="1947" y="1144"/>
                    <a:pt x="2094" y="1034"/>
                  </a:cubicBezTo>
                  <a:cubicBezTo>
                    <a:pt x="2141" y="997"/>
                    <a:pt x="2178" y="957"/>
                    <a:pt x="2158" y="894"/>
                  </a:cubicBezTo>
                  <a:cubicBezTo>
                    <a:pt x="2138" y="840"/>
                    <a:pt x="2087" y="826"/>
                    <a:pt x="2037" y="820"/>
                  </a:cubicBezTo>
                  <a:cubicBezTo>
                    <a:pt x="1853" y="800"/>
                    <a:pt x="1669" y="780"/>
                    <a:pt x="1482" y="763"/>
                  </a:cubicBezTo>
                  <a:cubicBezTo>
                    <a:pt x="1411" y="756"/>
                    <a:pt x="1371" y="733"/>
                    <a:pt x="1351" y="659"/>
                  </a:cubicBezTo>
                  <a:cubicBezTo>
                    <a:pt x="1305" y="476"/>
                    <a:pt x="1248" y="292"/>
                    <a:pt x="1195" y="111"/>
                  </a:cubicBezTo>
                  <a:cubicBezTo>
                    <a:pt x="1178" y="51"/>
                    <a:pt x="1151" y="4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5" name="Google Shape;545;p31"/>
            <p:cNvGrpSpPr/>
            <p:nvPr/>
          </p:nvGrpSpPr>
          <p:grpSpPr>
            <a:xfrm rot="5400000">
              <a:off x="2959402" y="1396584"/>
              <a:ext cx="502917" cy="720625"/>
              <a:chOff x="3720075" y="3501500"/>
              <a:chExt cx="644766" cy="954723"/>
            </a:xfrm>
          </p:grpSpPr>
          <p:sp>
            <p:nvSpPr>
              <p:cNvPr id="546" name="Google Shape;546;p31"/>
              <p:cNvSpPr/>
              <p:nvPr/>
            </p:nvSpPr>
            <p:spPr>
              <a:xfrm>
                <a:off x="3831678" y="3501500"/>
                <a:ext cx="200825" cy="71931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95" extrusionOk="0">
                    <a:moveTo>
                      <a:pt x="1119" y="1"/>
                    </a:moveTo>
                    <a:cubicBezTo>
                      <a:pt x="982" y="1"/>
                      <a:pt x="822" y="45"/>
                      <a:pt x="714" y="49"/>
                    </a:cubicBezTo>
                    <a:cubicBezTo>
                      <a:pt x="522" y="83"/>
                      <a:pt x="323" y="97"/>
                      <a:pt x="141" y="166"/>
                    </a:cubicBezTo>
                    <a:cubicBezTo>
                      <a:pt x="0" y="227"/>
                      <a:pt x="28" y="457"/>
                      <a:pt x="175" y="491"/>
                    </a:cubicBezTo>
                    <a:cubicBezTo>
                      <a:pt x="203" y="493"/>
                      <a:pt x="230" y="494"/>
                      <a:pt x="258" y="494"/>
                    </a:cubicBezTo>
                    <a:cubicBezTo>
                      <a:pt x="517" y="494"/>
                      <a:pt x="771" y="414"/>
                      <a:pt x="1029" y="395"/>
                    </a:cubicBezTo>
                    <a:cubicBezTo>
                      <a:pt x="1163" y="378"/>
                      <a:pt x="1358" y="375"/>
                      <a:pt x="1382" y="200"/>
                    </a:cubicBezTo>
                    <a:cubicBezTo>
                      <a:pt x="1360" y="42"/>
                      <a:pt x="1250" y="1"/>
                      <a:pt x="1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31"/>
              <p:cNvSpPr/>
              <p:nvPr/>
            </p:nvSpPr>
            <p:spPr>
              <a:xfrm>
                <a:off x="3720075" y="3751879"/>
                <a:ext cx="473727" cy="390897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2690" extrusionOk="0">
                    <a:moveTo>
                      <a:pt x="2996" y="1"/>
                    </a:moveTo>
                    <a:cubicBezTo>
                      <a:pt x="2968" y="1"/>
                      <a:pt x="2939" y="9"/>
                      <a:pt x="2911" y="27"/>
                    </a:cubicBezTo>
                    <a:cubicBezTo>
                      <a:pt x="2795" y="89"/>
                      <a:pt x="2696" y="178"/>
                      <a:pt x="2596" y="260"/>
                    </a:cubicBezTo>
                    <a:cubicBezTo>
                      <a:pt x="1855" y="888"/>
                      <a:pt x="1077" y="1471"/>
                      <a:pt x="350" y="2112"/>
                    </a:cubicBezTo>
                    <a:cubicBezTo>
                      <a:pt x="244" y="2211"/>
                      <a:pt x="124" y="2304"/>
                      <a:pt x="48" y="2431"/>
                    </a:cubicBezTo>
                    <a:cubicBezTo>
                      <a:pt x="1" y="2536"/>
                      <a:pt x="70" y="2688"/>
                      <a:pt x="191" y="2688"/>
                    </a:cubicBezTo>
                    <a:cubicBezTo>
                      <a:pt x="193" y="2688"/>
                      <a:pt x="194" y="2688"/>
                      <a:pt x="195" y="2688"/>
                    </a:cubicBezTo>
                    <a:cubicBezTo>
                      <a:pt x="203" y="2689"/>
                      <a:pt x="211" y="2690"/>
                      <a:pt x="219" y="2690"/>
                    </a:cubicBezTo>
                    <a:cubicBezTo>
                      <a:pt x="324" y="2690"/>
                      <a:pt x="404" y="2588"/>
                      <a:pt x="487" y="2534"/>
                    </a:cubicBezTo>
                    <a:cubicBezTo>
                      <a:pt x="1358" y="1783"/>
                      <a:pt x="2260" y="1066"/>
                      <a:pt x="3128" y="308"/>
                    </a:cubicBezTo>
                    <a:cubicBezTo>
                      <a:pt x="3259" y="199"/>
                      <a:pt x="3136" y="1"/>
                      <a:pt x="29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31"/>
              <p:cNvSpPr/>
              <p:nvPr/>
            </p:nvSpPr>
            <p:spPr>
              <a:xfrm>
                <a:off x="4252948" y="4124033"/>
                <a:ext cx="111893" cy="33219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2286" extrusionOk="0">
                    <a:moveTo>
                      <a:pt x="551" y="1"/>
                    </a:moveTo>
                    <a:cubicBezTo>
                      <a:pt x="508" y="1"/>
                      <a:pt x="465" y="17"/>
                      <a:pt x="431" y="55"/>
                    </a:cubicBezTo>
                    <a:cubicBezTo>
                      <a:pt x="332" y="179"/>
                      <a:pt x="339" y="350"/>
                      <a:pt x="301" y="497"/>
                    </a:cubicBezTo>
                    <a:cubicBezTo>
                      <a:pt x="216" y="1036"/>
                      <a:pt x="102" y="1571"/>
                      <a:pt x="6" y="2106"/>
                    </a:cubicBezTo>
                    <a:cubicBezTo>
                      <a:pt x="0" y="2224"/>
                      <a:pt x="95" y="2285"/>
                      <a:pt x="190" y="2285"/>
                    </a:cubicBezTo>
                    <a:cubicBezTo>
                      <a:pt x="272" y="2285"/>
                      <a:pt x="354" y="2240"/>
                      <a:pt x="373" y="2147"/>
                    </a:cubicBezTo>
                    <a:cubicBezTo>
                      <a:pt x="569" y="1523"/>
                      <a:pt x="613" y="861"/>
                      <a:pt x="733" y="223"/>
                    </a:cubicBezTo>
                    <a:cubicBezTo>
                      <a:pt x="770" y="103"/>
                      <a:pt x="660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9" name="Google Shape;549;p31"/>
          <p:cNvSpPr txBox="1">
            <a:spLocks noGrp="1"/>
          </p:cNvSpPr>
          <p:nvPr>
            <p:ph type="subTitle" idx="1"/>
          </p:nvPr>
        </p:nvSpPr>
        <p:spPr>
          <a:xfrm>
            <a:off x="5153700" y="4730300"/>
            <a:ext cx="3990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by Leonardo Cavalcante Araujo</a:t>
            </a:r>
            <a:endParaRPr b="1"/>
          </a:p>
        </p:txBody>
      </p:sp>
      <p:pic>
        <p:nvPicPr>
          <p:cNvPr id="550" name="Google Shape;5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0" y="4317225"/>
            <a:ext cx="722100" cy="7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40"/>
          <p:cNvSpPr txBox="1">
            <a:spLocks noGrp="1"/>
          </p:cNvSpPr>
          <p:nvPr>
            <p:ph type="title" idx="4294967295"/>
          </p:nvPr>
        </p:nvSpPr>
        <p:spPr>
          <a:xfrm flipH="1">
            <a:off x="1351050" y="223900"/>
            <a:ext cx="6441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BF9000"/>
                </a:solidFill>
              </a:rPr>
              <a:t>Highlights</a:t>
            </a:r>
            <a:endParaRPr sz="5000">
              <a:solidFill>
                <a:srgbClr val="BF9000"/>
              </a:solidFill>
            </a:endParaRPr>
          </a:p>
        </p:txBody>
      </p:sp>
      <p:sp>
        <p:nvSpPr>
          <p:cNvPr id="719" name="Google Shape;719;p40"/>
          <p:cNvSpPr txBox="1">
            <a:spLocks noGrp="1"/>
          </p:cNvSpPr>
          <p:nvPr>
            <p:ph type="title" idx="4294967295"/>
          </p:nvPr>
        </p:nvSpPr>
        <p:spPr>
          <a:xfrm flipH="1">
            <a:off x="1351050" y="157775"/>
            <a:ext cx="6441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</a:rPr>
              <a:t>Highlights</a:t>
            </a:r>
            <a:endParaRPr sz="5000">
              <a:solidFill>
                <a:srgbClr val="FFFFFF"/>
              </a:solidFill>
            </a:endParaRPr>
          </a:p>
        </p:txBody>
      </p:sp>
      <p:pic>
        <p:nvPicPr>
          <p:cNvPr id="720" name="Google Shape;72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01950" y="1860549"/>
            <a:ext cx="3940098" cy="18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773" y="0"/>
            <a:ext cx="499245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42"/>
          <p:cNvSpPr/>
          <p:nvPr/>
        </p:nvSpPr>
        <p:spPr>
          <a:xfrm>
            <a:off x="0" y="290264"/>
            <a:ext cx="9144000" cy="5143500"/>
          </a:xfrm>
          <a:prstGeom prst="rect">
            <a:avLst/>
          </a:prstGeom>
          <a:solidFill>
            <a:srgbClr val="000000">
              <a:alpha val="178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5" name="Google Shape;745;p42"/>
          <p:cNvSpPr/>
          <p:nvPr/>
        </p:nvSpPr>
        <p:spPr>
          <a:xfrm>
            <a:off x="640200" y="1263500"/>
            <a:ext cx="7863600" cy="3989100"/>
          </a:xfrm>
          <a:prstGeom prst="ellipse">
            <a:avLst/>
          </a:prstGeom>
          <a:gradFill>
            <a:gsLst>
              <a:gs pos="0">
                <a:srgbClr val="434343">
                  <a:alpha val="49803"/>
                  <a:alpha val="16069"/>
                </a:srgbClr>
              </a:gs>
              <a:gs pos="50000">
                <a:srgbClr val="FFFFFF">
                  <a:alpha val="0"/>
                  <a:alpha val="16069"/>
                </a:srgbClr>
              </a:gs>
              <a:gs pos="100000">
                <a:srgbClr val="FFFFFF">
                  <a:alpha val="0"/>
                  <a:alpha val="16069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6" name="Google Shape;746;p42"/>
          <p:cNvSpPr txBox="1">
            <a:spLocks noGrp="1"/>
          </p:cNvSpPr>
          <p:nvPr>
            <p:ph type="subTitle" idx="1"/>
          </p:nvPr>
        </p:nvSpPr>
        <p:spPr>
          <a:xfrm>
            <a:off x="2576850" y="3600175"/>
            <a:ext cx="3990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b="1"/>
              <a:t>Winner winner chicken dinner !</a:t>
            </a:r>
            <a:endParaRPr sz="2100" b="1"/>
          </a:p>
        </p:txBody>
      </p:sp>
      <p:sp>
        <p:nvSpPr>
          <p:cNvPr id="747" name="Google Shape;747;p42"/>
          <p:cNvSpPr txBox="1">
            <a:spLocks noGrp="1"/>
          </p:cNvSpPr>
          <p:nvPr>
            <p:ph type="ctrTitle"/>
          </p:nvPr>
        </p:nvSpPr>
        <p:spPr>
          <a:xfrm>
            <a:off x="1520725" y="1938475"/>
            <a:ext cx="5947800" cy="1143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DEMO TIME</a:t>
            </a:r>
            <a:endParaRPr sz="8000"/>
          </a:p>
        </p:txBody>
      </p:sp>
      <p:grpSp>
        <p:nvGrpSpPr>
          <p:cNvPr id="748" name="Google Shape;748;p42"/>
          <p:cNvGrpSpPr/>
          <p:nvPr/>
        </p:nvGrpSpPr>
        <p:grpSpPr>
          <a:xfrm>
            <a:off x="911115" y="210277"/>
            <a:ext cx="6973035" cy="3977887"/>
            <a:chOff x="1785439" y="494485"/>
            <a:chExt cx="6004508" cy="3977887"/>
          </a:xfrm>
        </p:grpSpPr>
        <p:grpSp>
          <p:nvGrpSpPr>
            <p:cNvPr id="749" name="Google Shape;749;p42"/>
            <p:cNvGrpSpPr/>
            <p:nvPr/>
          </p:nvGrpSpPr>
          <p:grpSpPr>
            <a:xfrm>
              <a:off x="3858235" y="494485"/>
              <a:ext cx="393185" cy="366925"/>
              <a:chOff x="3858103" y="585645"/>
              <a:chExt cx="295495" cy="275780"/>
            </a:xfrm>
          </p:grpSpPr>
          <p:sp>
            <p:nvSpPr>
              <p:cNvPr id="750" name="Google Shape;750;p42"/>
              <p:cNvSpPr/>
              <p:nvPr/>
            </p:nvSpPr>
            <p:spPr>
              <a:xfrm rot="1226508">
                <a:off x="3952303" y="610851"/>
                <a:ext cx="176089" cy="176089"/>
              </a:xfrm>
              <a:prstGeom prst="roundRect">
                <a:avLst>
                  <a:gd name="adj" fmla="val 8663"/>
                </a:avLst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1" name="Google Shape;751;p42"/>
              <p:cNvSpPr/>
              <p:nvPr/>
            </p:nvSpPr>
            <p:spPr>
              <a:xfrm>
                <a:off x="3858103" y="645763"/>
                <a:ext cx="218949" cy="215663"/>
              </a:xfrm>
              <a:custGeom>
                <a:avLst/>
                <a:gdLst/>
                <a:ahLst/>
                <a:cxnLst/>
                <a:rect l="l" t="t" r="r" b="b"/>
                <a:pathLst>
                  <a:path w="7262" h="7153" extrusionOk="0">
                    <a:moveTo>
                      <a:pt x="2404" y="973"/>
                    </a:moveTo>
                    <a:lnTo>
                      <a:pt x="6233" y="2353"/>
                    </a:lnTo>
                    <a:lnTo>
                      <a:pt x="4855" y="6183"/>
                    </a:lnTo>
                    <a:lnTo>
                      <a:pt x="1025" y="4803"/>
                    </a:lnTo>
                    <a:lnTo>
                      <a:pt x="2404" y="973"/>
                    </a:lnTo>
                    <a:close/>
                    <a:moveTo>
                      <a:pt x="2150" y="1"/>
                    </a:moveTo>
                    <a:cubicBezTo>
                      <a:pt x="1975" y="1"/>
                      <a:pt x="1811" y="110"/>
                      <a:pt x="1748" y="284"/>
                    </a:cubicBezTo>
                    <a:lnTo>
                      <a:pt x="81" y="4914"/>
                    </a:lnTo>
                    <a:cubicBezTo>
                      <a:pt x="1" y="5135"/>
                      <a:pt x="115" y="5379"/>
                      <a:pt x="336" y="5459"/>
                    </a:cubicBezTo>
                    <a:lnTo>
                      <a:pt x="4968" y="7126"/>
                    </a:lnTo>
                    <a:cubicBezTo>
                      <a:pt x="5016" y="7144"/>
                      <a:pt x="5065" y="7152"/>
                      <a:pt x="5113" y="7152"/>
                    </a:cubicBezTo>
                    <a:cubicBezTo>
                      <a:pt x="5286" y="7152"/>
                      <a:pt x="5447" y="7045"/>
                      <a:pt x="5510" y="6872"/>
                    </a:cubicBezTo>
                    <a:lnTo>
                      <a:pt x="7181" y="2239"/>
                    </a:lnTo>
                    <a:cubicBezTo>
                      <a:pt x="7262" y="2018"/>
                      <a:pt x="7144" y="1774"/>
                      <a:pt x="6923" y="1696"/>
                    </a:cubicBezTo>
                    <a:lnTo>
                      <a:pt x="2293" y="26"/>
                    </a:lnTo>
                    <a:cubicBezTo>
                      <a:pt x="2246" y="9"/>
                      <a:pt x="2198" y="1"/>
                      <a:pt x="215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2" name="Google Shape;752;p42"/>
            <p:cNvGrpSpPr/>
            <p:nvPr/>
          </p:nvGrpSpPr>
          <p:grpSpPr>
            <a:xfrm>
              <a:off x="7505670" y="2779474"/>
              <a:ext cx="284277" cy="284348"/>
              <a:chOff x="7147838" y="2738214"/>
              <a:chExt cx="233014" cy="233072"/>
            </a:xfrm>
          </p:grpSpPr>
          <p:sp>
            <p:nvSpPr>
              <p:cNvPr id="753" name="Google Shape;753;p42"/>
              <p:cNvSpPr/>
              <p:nvPr/>
            </p:nvSpPr>
            <p:spPr>
              <a:xfrm>
                <a:off x="7206852" y="2797286"/>
                <a:ext cx="174000" cy="174000"/>
              </a:xfrm>
              <a:prstGeom prst="ellipse">
                <a:avLst/>
              </a:pr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4" name="Google Shape;754;p42"/>
              <p:cNvSpPr/>
              <p:nvPr/>
            </p:nvSpPr>
            <p:spPr>
              <a:xfrm>
                <a:off x="7147838" y="2738214"/>
                <a:ext cx="174056" cy="174146"/>
              </a:xfrm>
              <a:custGeom>
                <a:avLst/>
                <a:gdLst/>
                <a:ahLst/>
                <a:cxnLst/>
                <a:rect l="l" t="t" r="r" b="b"/>
                <a:pathLst>
                  <a:path w="5773" h="5776" extrusionOk="0">
                    <a:moveTo>
                      <a:pt x="2887" y="851"/>
                    </a:moveTo>
                    <a:cubicBezTo>
                      <a:pt x="4008" y="851"/>
                      <a:pt x="4922" y="1765"/>
                      <a:pt x="4922" y="2890"/>
                    </a:cubicBezTo>
                    <a:cubicBezTo>
                      <a:pt x="4922" y="4011"/>
                      <a:pt x="4008" y="4925"/>
                      <a:pt x="2887" y="4925"/>
                    </a:cubicBezTo>
                    <a:cubicBezTo>
                      <a:pt x="1765" y="4925"/>
                      <a:pt x="852" y="4011"/>
                      <a:pt x="852" y="2890"/>
                    </a:cubicBezTo>
                    <a:cubicBezTo>
                      <a:pt x="852" y="1765"/>
                      <a:pt x="1765" y="851"/>
                      <a:pt x="2887" y="851"/>
                    </a:cubicBezTo>
                    <a:close/>
                    <a:moveTo>
                      <a:pt x="2887" y="1"/>
                    </a:moveTo>
                    <a:cubicBezTo>
                      <a:pt x="1294" y="1"/>
                      <a:pt x="1" y="1296"/>
                      <a:pt x="1" y="2890"/>
                    </a:cubicBezTo>
                    <a:cubicBezTo>
                      <a:pt x="1" y="4479"/>
                      <a:pt x="1294" y="5775"/>
                      <a:pt x="2887" y="5775"/>
                    </a:cubicBezTo>
                    <a:cubicBezTo>
                      <a:pt x="4477" y="5775"/>
                      <a:pt x="5772" y="4479"/>
                      <a:pt x="5772" y="2890"/>
                    </a:cubicBezTo>
                    <a:cubicBezTo>
                      <a:pt x="5772" y="1296"/>
                      <a:pt x="4477" y="1"/>
                      <a:pt x="288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55" name="Google Shape;755;p42"/>
            <p:cNvSpPr/>
            <p:nvPr/>
          </p:nvSpPr>
          <p:spPr>
            <a:xfrm>
              <a:off x="2752825" y="4140330"/>
              <a:ext cx="322043" cy="315883"/>
            </a:xfrm>
            <a:custGeom>
              <a:avLst/>
              <a:gdLst/>
              <a:ahLst/>
              <a:cxnLst/>
              <a:rect l="l" t="t" r="r" b="b"/>
              <a:pathLst>
                <a:path w="66918" h="65638" extrusionOk="0">
                  <a:moveTo>
                    <a:pt x="59212" y="0"/>
                  </a:moveTo>
                  <a:cubicBezTo>
                    <a:pt x="58437" y="0"/>
                    <a:pt x="57532" y="449"/>
                    <a:pt x="56598" y="1383"/>
                  </a:cubicBezTo>
                  <a:lnTo>
                    <a:pt x="2390" y="55588"/>
                  </a:lnTo>
                  <a:cubicBezTo>
                    <a:pt x="0" y="57980"/>
                    <a:pt x="797" y="60187"/>
                    <a:pt x="4173" y="60488"/>
                  </a:cubicBezTo>
                  <a:lnTo>
                    <a:pt x="61050" y="65613"/>
                  </a:lnTo>
                  <a:cubicBezTo>
                    <a:pt x="61235" y="65629"/>
                    <a:pt x="61416" y="65637"/>
                    <a:pt x="61595" y="65637"/>
                  </a:cubicBezTo>
                  <a:cubicBezTo>
                    <a:pt x="64690" y="65637"/>
                    <a:pt x="66917" y="63223"/>
                    <a:pt x="66630" y="60034"/>
                  </a:cubicBezTo>
                  <a:lnTo>
                    <a:pt x="61504" y="3160"/>
                  </a:lnTo>
                  <a:cubicBezTo>
                    <a:pt x="61318" y="1100"/>
                    <a:pt x="60424" y="0"/>
                    <a:pt x="592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42"/>
            <p:cNvSpPr/>
            <p:nvPr/>
          </p:nvSpPr>
          <p:spPr>
            <a:xfrm>
              <a:off x="2629277" y="4156489"/>
              <a:ext cx="322043" cy="315883"/>
            </a:xfrm>
            <a:custGeom>
              <a:avLst/>
              <a:gdLst/>
              <a:ahLst/>
              <a:cxnLst/>
              <a:rect l="l" t="t" r="r" b="b"/>
              <a:pathLst>
                <a:path w="66918" h="65638" extrusionOk="0">
                  <a:moveTo>
                    <a:pt x="59212" y="0"/>
                  </a:moveTo>
                  <a:cubicBezTo>
                    <a:pt x="58437" y="0"/>
                    <a:pt x="57532" y="449"/>
                    <a:pt x="56598" y="1383"/>
                  </a:cubicBezTo>
                  <a:lnTo>
                    <a:pt x="2390" y="55588"/>
                  </a:lnTo>
                  <a:cubicBezTo>
                    <a:pt x="0" y="57980"/>
                    <a:pt x="797" y="60187"/>
                    <a:pt x="4173" y="60488"/>
                  </a:cubicBezTo>
                  <a:lnTo>
                    <a:pt x="61050" y="65613"/>
                  </a:lnTo>
                  <a:cubicBezTo>
                    <a:pt x="61235" y="65629"/>
                    <a:pt x="61416" y="65637"/>
                    <a:pt x="61595" y="65637"/>
                  </a:cubicBezTo>
                  <a:cubicBezTo>
                    <a:pt x="64690" y="65637"/>
                    <a:pt x="66917" y="63223"/>
                    <a:pt x="66630" y="60034"/>
                  </a:cubicBezTo>
                  <a:lnTo>
                    <a:pt x="61504" y="3160"/>
                  </a:lnTo>
                  <a:cubicBezTo>
                    <a:pt x="61318" y="1100"/>
                    <a:pt x="60424" y="0"/>
                    <a:pt x="59212" y="0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42"/>
            <p:cNvSpPr/>
            <p:nvPr/>
          </p:nvSpPr>
          <p:spPr>
            <a:xfrm>
              <a:off x="5660025" y="4309026"/>
              <a:ext cx="277079" cy="161727"/>
            </a:xfrm>
            <a:custGeom>
              <a:avLst/>
              <a:gdLst/>
              <a:ahLst/>
              <a:cxnLst/>
              <a:rect l="l" t="t" r="r" b="b"/>
              <a:pathLst>
                <a:path w="58641" h="34228" extrusionOk="0">
                  <a:moveTo>
                    <a:pt x="29317" y="9818"/>
                  </a:moveTo>
                  <a:cubicBezTo>
                    <a:pt x="38376" y="9821"/>
                    <a:pt x="46011" y="16023"/>
                    <a:pt x="48193" y="24407"/>
                  </a:cubicBezTo>
                  <a:lnTo>
                    <a:pt x="10445" y="24407"/>
                  </a:lnTo>
                  <a:cubicBezTo>
                    <a:pt x="11303" y="21079"/>
                    <a:pt x="13038" y="18025"/>
                    <a:pt x="15535" y="15532"/>
                  </a:cubicBezTo>
                  <a:cubicBezTo>
                    <a:pt x="19216" y="11847"/>
                    <a:pt x="24109" y="9818"/>
                    <a:pt x="29317" y="9818"/>
                  </a:cubicBezTo>
                  <a:close/>
                  <a:moveTo>
                    <a:pt x="29305" y="0"/>
                  </a:moveTo>
                  <a:cubicBezTo>
                    <a:pt x="21480" y="0"/>
                    <a:pt x="14123" y="3051"/>
                    <a:pt x="8588" y="8585"/>
                  </a:cubicBezTo>
                  <a:cubicBezTo>
                    <a:pt x="3052" y="14122"/>
                    <a:pt x="1" y="21487"/>
                    <a:pt x="4" y="29314"/>
                  </a:cubicBezTo>
                  <a:cubicBezTo>
                    <a:pt x="1" y="32023"/>
                    <a:pt x="2196" y="34224"/>
                    <a:pt x="4905" y="34224"/>
                  </a:cubicBezTo>
                  <a:cubicBezTo>
                    <a:pt x="4907" y="34224"/>
                    <a:pt x="4909" y="34224"/>
                    <a:pt x="4911" y="34224"/>
                  </a:cubicBezTo>
                  <a:lnTo>
                    <a:pt x="53730" y="34227"/>
                  </a:lnTo>
                  <a:cubicBezTo>
                    <a:pt x="55033" y="34227"/>
                    <a:pt x="56283" y="33712"/>
                    <a:pt x="57204" y="32790"/>
                  </a:cubicBezTo>
                  <a:cubicBezTo>
                    <a:pt x="58121" y="31869"/>
                    <a:pt x="58641" y="30619"/>
                    <a:pt x="58641" y="29317"/>
                  </a:cubicBezTo>
                  <a:cubicBezTo>
                    <a:pt x="58641" y="13152"/>
                    <a:pt x="45485" y="0"/>
                    <a:pt x="29317" y="0"/>
                  </a:cubicBezTo>
                  <a:cubicBezTo>
                    <a:pt x="29313" y="0"/>
                    <a:pt x="29309" y="0"/>
                    <a:pt x="293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42"/>
            <p:cNvSpPr/>
            <p:nvPr/>
          </p:nvSpPr>
          <p:spPr>
            <a:xfrm rot="3822370">
              <a:off x="1780144" y="2677973"/>
              <a:ext cx="245895" cy="140966"/>
            </a:xfrm>
            <a:custGeom>
              <a:avLst/>
              <a:gdLst/>
              <a:ahLst/>
              <a:cxnLst/>
              <a:rect l="l" t="t" r="r" b="b"/>
              <a:pathLst>
                <a:path w="52055" h="29842" extrusionOk="0">
                  <a:moveTo>
                    <a:pt x="26031" y="1"/>
                  </a:moveTo>
                  <a:cubicBezTo>
                    <a:pt x="11678" y="1"/>
                    <a:pt x="1" y="11678"/>
                    <a:pt x="1" y="26028"/>
                  </a:cubicBezTo>
                  <a:cubicBezTo>
                    <a:pt x="1" y="27081"/>
                    <a:pt x="426" y="28034"/>
                    <a:pt x="1119" y="28726"/>
                  </a:cubicBezTo>
                  <a:cubicBezTo>
                    <a:pt x="1808" y="29415"/>
                    <a:pt x="2761" y="29841"/>
                    <a:pt x="3813" y="29841"/>
                  </a:cubicBezTo>
                  <a:cubicBezTo>
                    <a:pt x="5922" y="29841"/>
                    <a:pt x="7629" y="28133"/>
                    <a:pt x="7629" y="26028"/>
                  </a:cubicBezTo>
                  <a:cubicBezTo>
                    <a:pt x="7629" y="15882"/>
                    <a:pt x="15884" y="7630"/>
                    <a:pt x="26031" y="7630"/>
                  </a:cubicBezTo>
                  <a:cubicBezTo>
                    <a:pt x="36174" y="7630"/>
                    <a:pt x="44426" y="15882"/>
                    <a:pt x="44426" y="26028"/>
                  </a:cubicBezTo>
                  <a:cubicBezTo>
                    <a:pt x="44426" y="28131"/>
                    <a:pt x="46129" y="29841"/>
                    <a:pt x="48236" y="29841"/>
                  </a:cubicBezTo>
                  <a:cubicBezTo>
                    <a:pt x="48238" y="29841"/>
                    <a:pt x="48240" y="29841"/>
                    <a:pt x="48242" y="29841"/>
                  </a:cubicBezTo>
                  <a:cubicBezTo>
                    <a:pt x="50347" y="29841"/>
                    <a:pt x="52054" y="28133"/>
                    <a:pt x="52054" y="26028"/>
                  </a:cubicBezTo>
                  <a:cubicBezTo>
                    <a:pt x="52054" y="11678"/>
                    <a:pt x="40381" y="1"/>
                    <a:pt x="260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42"/>
            <p:cNvSpPr/>
            <p:nvPr/>
          </p:nvSpPr>
          <p:spPr>
            <a:xfrm>
              <a:off x="6322650" y="1464200"/>
              <a:ext cx="480979" cy="366921"/>
            </a:xfrm>
            <a:custGeom>
              <a:avLst/>
              <a:gdLst/>
              <a:ahLst/>
              <a:cxnLst/>
              <a:rect l="l" t="t" r="r" b="b"/>
              <a:pathLst>
                <a:path w="4251" h="3243" extrusionOk="0">
                  <a:moveTo>
                    <a:pt x="1281" y="0"/>
                  </a:moveTo>
                  <a:cubicBezTo>
                    <a:pt x="891" y="0"/>
                    <a:pt x="196" y="657"/>
                    <a:pt x="53" y="808"/>
                  </a:cubicBezTo>
                  <a:cubicBezTo>
                    <a:pt x="1" y="860"/>
                    <a:pt x="51" y="929"/>
                    <a:pt x="106" y="929"/>
                  </a:cubicBezTo>
                  <a:cubicBezTo>
                    <a:pt x="123" y="929"/>
                    <a:pt x="142" y="922"/>
                    <a:pt x="157" y="906"/>
                  </a:cubicBezTo>
                  <a:cubicBezTo>
                    <a:pt x="334" y="726"/>
                    <a:pt x="525" y="553"/>
                    <a:pt x="727" y="405"/>
                  </a:cubicBezTo>
                  <a:cubicBezTo>
                    <a:pt x="851" y="317"/>
                    <a:pt x="1089" y="177"/>
                    <a:pt x="1241" y="177"/>
                  </a:cubicBezTo>
                  <a:cubicBezTo>
                    <a:pt x="1349" y="177"/>
                    <a:pt x="1414" y="247"/>
                    <a:pt x="1364" y="455"/>
                  </a:cubicBezTo>
                  <a:cubicBezTo>
                    <a:pt x="1242" y="974"/>
                    <a:pt x="882" y="1482"/>
                    <a:pt x="579" y="1915"/>
                  </a:cubicBezTo>
                  <a:cubicBezTo>
                    <a:pt x="541" y="1969"/>
                    <a:pt x="583" y="2037"/>
                    <a:pt x="635" y="2037"/>
                  </a:cubicBezTo>
                  <a:cubicBezTo>
                    <a:pt x="652" y="2037"/>
                    <a:pt x="670" y="2029"/>
                    <a:pt x="687" y="2012"/>
                  </a:cubicBezTo>
                  <a:cubicBezTo>
                    <a:pt x="827" y="1860"/>
                    <a:pt x="983" y="1720"/>
                    <a:pt x="1138" y="1586"/>
                  </a:cubicBezTo>
                  <a:cubicBezTo>
                    <a:pt x="1379" y="1378"/>
                    <a:pt x="1735" y="1054"/>
                    <a:pt x="2074" y="1042"/>
                  </a:cubicBezTo>
                  <a:cubicBezTo>
                    <a:pt x="2079" y="1042"/>
                    <a:pt x="2084" y="1042"/>
                    <a:pt x="2089" y="1042"/>
                  </a:cubicBezTo>
                  <a:cubicBezTo>
                    <a:pt x="2694" y="1042"/>
                    <a:pt x="2019" y="2168"/>
                    <a:pt x="1861" y="2397"/>
                  </a:cubicBezTo>
                  <a:cubicBezTo>
                    <a:pt x="1827" y="2448"/>
                    <a:pt x="1880" y="2501"/>
                    <a:pt x="1931" y="2501"/>
                  </a:cubicBezTo>
                  <a:cubicBezTo>
                    <a:pt x="1949" y="2501"/>
                    <a:pt x="1967" y="2495"/>
                    <a:pt x="1981" y="2480"/>
                  </a:cubicBezTo>
                  <a:cubicBezTo>
                    <a:pt x="2157" y="2289"/>
                    <a:pt x="2355" y="2116"/>
                    <a:pt x="2556" y="1954"/>
                  </a:cubicBezTo>
                  <a:cubicBezTo>
                    <a:pt x="2749" y="1806"/>
                    <a:pt x="3150" y="1481"/>
                    <a:pt x="3464" y="1481"/>
                  </a:cubicBezTo>
                  <a:cubicBezTo>
                    <a:pt x="3539" y="1481"/>
                    <a:pt x="3609" y="1499"/>
                    <a:pt x="3670" y="1543"/>
                  </a:cubicBezTo>
                  <a:cubicBezTo>
                    <a:pt x="3936" y="1737"/>
                    <a:pt x="3695" y="2304"/>
                    <a:pt x="3605" y="2534"/>
                  </a:cubicBezTo>
                  <a:cubicBezTo>
                    <a:pt x="3522" y="2740"/>
                    <a:pt x="3429" y="2944"/>
                    <a:pt x="3317" y="3139"/>
                  </a:cubicBezTo>
                  <a:cubicBezTo>
                    <a:pt x="3288" y="3195"/>
                    <a:pt x="3337" y="3242"/>
                    <a:pt x="3386" y="3242"/>
                  </a:cubicBezTo>
                  <a:cubicBezTo>
                    <a:pt x="3409" y="3242"/>
                    <a:pt x="3433" y="3231"/>
                    <a:pt x="3447" y="3204"/>
                  </a:cubicBezTo>
                  <a:cubicBezTo>
                    <a:pt x="3659" y="2829"/>
                    <a:pt x="4250" y="1774"/>
                    <a:pt x="3753" y="1424"/>
                  </a:cubicBezTo>
                  <a:cubicBezTo>
                    <a:pt x="3670" y="1366"/>
                    <a:pt x="3576" y="1342"/>
                    <a:pt x="3479" y="1342"/>
                  </a:cubicBezTo>
                  <a:cubicBezTo>
                    <a:pt x="3195" y="1342"/>
                    <a:pt x="2877" y="1547"/>
                    <a:pt x="2676" y="1684"/>
                  </a:cubicBezTo>
                  <a:cubicBezTo>
                    <a:pt x="2535" y="1781"/>
                    <a:pt x="2402" y="1889"/>
                    <a:pt x="2272" y="2001"/>
                  </a:cubicBezTo>
                  <a:cubicBezTo>
                    <a:pt x="2488" y="1586"/>
                    <a:pt x="2658" y="1060"/>
                    <a:pt x="2240" y="916"/>
                  </a:cubicBezTo>
                  <a:cubicBezTo>
                    <a:pt x="2190" y="898"/>
                    <a:pt x="2138" y="891"/>
                    <a:pt x="2086" y="891"/>
                  </a:cubicBezTo>
                  <a:cubicBezTo>
                    <a:pt x="1794" y="891"/>
                    <a:pt x="1476" y="1132"/>
                    <a:pt x="1274" y="1288"/>
                  </a:cubicBezTo>
                  <a:cubicBezTo>
                    <a:pt x="1188" y="1353"/>
                    <a:pt x="1108" y="1421"/>
                    <a:pt x="1030" y="1489"/>
                  </a:cubicBezTo>
                  <a:cubicBezTo>
                    <a:pt x="1076" y="1410"/>
                    <a:pt x="1123" y="1331"/>
                    <a:pt x="1170" y="1248"/>
                  </a:cubicBezTo>
                  <a:cubicBezTo>
                    <a:pt x="1317" y="981"/>
                    <a:pt x="1602" y="549"/>
                    <a:pt x="1530" y="224"/>
                  </a:cubicBezTo>
                  <a:cubicBezTo>
                    <a:pt x="1494" y="63"/>
                    <a:pt x="1402" y="0"/>
                    <a:pt x="1281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42"/>
            <p:cNvSpPr/>
            <p:nvPr/>
          </p:nvSpPr>
          <p:spPr>
            <a:xfrm>
              <a:off x="4983025" y="1177209"/>
              <a:ext cx="162027" cy="161724"/>
            </a:xfrm>
            <a:custGeom>
              <a:avLst/>
              <a:gdLst/>
              <a:ahLst/>
              <a:cxnLst/>
              <a:rect l="l" t="t" r="r" b="b"/>
              <a:pathLst>
                <a:path w="2178" h="2174" extrusionOk="0">
                  <a:moveTo>
                    <a:pt x="1074" y="0"/>
                  </a:moveTo>
                  <a:cubicBezTo>
                    <a:pt x="1001" y="0"/>
                    <a:pt x="981" y="57"/>
                    <a:pt x="967" y="104"/>
                  </a:cubicBezTo>
                  <a:cubicBezTo>
                    <a:pt x="924" y="252"/>
                    <a:pt x="877" y="402"/>
                    <a:pt x="854" y="553"/>
                  </a:cubicBezTo>
                  <a:cubicBezTo>
                    <a:pt x="837" y="651"/>
                    <a:pt x="793" y="686"/>
                    <a:pt x="715" y="686"/>
                  </a:cubicBezTo>
                  <a:cubicBezTo>
                    <a:pt x="701" y="686"/>
                    <a:pt x="686" y="685"/>
                    <a:pt x="669" y="683"/>
                  </a:cubicBezTo>
                  <a:cubicBezTo>
                    <a:pt x="509" y="659"/>
                    <a:pt x="345" y="642"/>
                    <a:pt x="178" y="626"/>
                  </a:cubicBezTo>
                  <a:cubicBezTo>
                    <a:pt x="170" y="628"/>
                    <a:pt x="161" y="629"/>
                    <a:pt x="151" y="629"/>
                  </a:cubicBezTo>
                  <a:cubicBezTo>
                    <a:pt x="138" y="629"/>
                    <a:pt x="125" y="627"/>
                    <a:pt x="112" y="627"/>
                  </a:cubicBezTo>
                  <a:cubicBezTo>
                    <a:pt x="81" y="627"/>
                    <a:pt x="51" y="635"/>
                    <a:pt x="34" y="683"/>
                  </a:cubicBezTo>
                  <a:cubicBezTo>
                    <a:pt x="1" y="763"/>
                    <a:pt x="44" y="809"/>
                    <a:pt x="98" y="857"/>
                  </a:cubicBezTo>
                  <a:cubicBezTo>
                    <a:pt x="261" y="997"/>
                    <a:pt x="425" y="1141"/>
                    <a:pt x="593" y="1281"/>
                  </a:cubicBezTo>
                  <a:cubicBezTo>
                    <a:pt x="649" y="1325"/>
                    <a:pt x="666" y="1368"/>
                    <a:pt x="646" y="1445"/>
                  </a:cubicBezTo>
                  <a:cubicBezTo>
                    <a:pt x="603" y="1629"/>
                    <a:pt x="573" y="1817"/>
                    <a:pt x="536" y="2004"/>
                  </a:cubicBezTo>
                  <a:cubicBezTo>
                    <a:pt x="522" y="2061"/>
                    <a:pt x="505" y="2121"/>
                    <a:pt x="573" y="2158"/>
                  </a:cubicBezTo>
                  <a:cubicBezTo>
                    <a:pt x="592" y="2169"/>
                    <a:pt x="609" y="2174"/>
                    <a:pt x="625" y="2174"/>
                  </a:cubicBezTo>
                  <a:cubicBezTo>
                    <a:pt x="665" y="2174"/>
                    <a:pt x="698" y="2143"/>
                    <a:pt x="729" y="2117"/>
                  </a:cubicBezTo>
                  <a:cubicBezTo>
                    <a:pt x="843" y="2027"/>
                    <a:pt x="957" y="1937"/>
                    <a:pt x="1067" y="1840"/>
                  </a:cubicBezTo>
                  <a:cubicBezTo>
                    <a:pt x="1101" y="1809"/>
                    <a:pt x="1129" y="1791"/>
                    <a:pt x="1159" y="1791"/>
                  </a:cubicBezTo>
                  <a:cubicBezTo>
                    <a:pt x="1185" y="1791"/>
                    <a:pt x="1212" y="1805"/>
                    <a:pt x="1245" y="1837"/>
                  </a:cubicBezTo>
                  <a:cubicBezTo>
                    <a:pt x="1345" y="1937"/>
                    <a:pt x="1456" y="2020"/>
                    <a:pt x="1562" y="2113"/>
                  </a:cubicBezTo>
                  <a:cubicBezTo>
                    <a:pt x="1595" y="2141"/>
                    <a:pt x="1629" y="2166"/>
                    <a:pt x="1667" y="2166"/>
                  </a:cubicBezTo>
                  <a:cubicBezTo>
                    <a:pt x="1684" y="2166"/>
                    <a:pt x="1701" y="2162"/>
                    <a:pt x="1720" y="2150"/>
                  </a:cubicBezTo>
                  <a:cubicBezTo>
                    <a:pt x="1786" y="2113"/>
                    <a:pt x="1773" y="2057"/>
                    <a:pt x="1753" y="1997"/>
                  </a:cubicBezTo>
                  <a:cubicBezTo>
                    <a:pt x="1703" y="1837"/>
                    <a:pt x="1663" y="1676"/>
                    <a:pt x="1609" y="1519"/>
                  </a:cubicBezTo>
                  <a:cubicBezTo>
                    <a:pt x="1586" y="1451"/>
                    <a:pt x="1596" y="1415"/>
                    <a:pt x="1652" y="1371"/>
                  </a:cubicBezTo>
                  <a:cubicBezTo>
                    <a:pt x="1803" y="1261"/>
                    <a:pt x="1947" y="1144"/>
                    <a:pt x="2094" y="1034"/>
                  </a:cubicBezTo>
                  <a:cubicBezTo>
                    <a:pt x="2141" y="997"/>
                    <a:pt x="2178" y="957"/>
                    <a:pt x="2158" y="894"/>
                  </a:cubicBezTo>
                  <a:cubicBezTo>
                    <a:pt x="2138" y="840"/>
                    <a:pt x="2087" y="826"/>
                    <a:pt x="2037" y="820"/>
                  </a:cubicBezTo>
                  <a:cubicBezTo>
                    <a:pt x="1853" y="800"/>
                    <a:pt x="1669" y="780"/>
                    <a:pt x="1482" y="763"/>
                  </a:cubicBezTo>
                  <a:cubicBezTo>
                    <a:pt x="1411" y="756"/>
                    <a:pt x="1371" y="733"/>
                    <a:pt x="1351" y="659"/>
                  </a:cubicBezTo>
                  <a:cubicBezTo>
                    <a:pt x="1305" y="476"/>
                    <a:pt x="1248" y="292"/>
                    <a:pt x="1195" y="111"/>
                  </a:cubicBezTo>
                  <a:cubicBezTo>
                    <a:pt x="1178" y="51"/>
                    <a:pt x="1151" y="4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 w="2857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61" name="Google Shape;761;p42"/>
            <p:cNvGrpSpPr/>
            <p:nvPr/>
          </p:nvGrpSpPr>
          <p:grpSpPr>
            <a:xfrm rot="5400000">
              <a:off x="2959402" y="1396584"/>
              <a:ext cx="502917" cy="720625"/>
              <a:chOff x="3720075" y="3501500"/>
              <a:chExt cx="644766" cy="954723"/>
            </a:xfrm>
          </p:grpSpPr>
          <p:sp>
            <p:nvSpPr>
              <p:cNvPr id="762" name="Google Shape;762;p42"/>
              <p:cNvSpPr/>
              <p:nvPr/>
            </p:nvSpPr>
            <p:spPr>
              <a:xfrm>
                <a:off x="3831678" y="3501500"/>
                <a:ext cx="200825" cy="71931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495" extrusionOk="0">
                    <a:moveTo>
                      <a:pt x="1119" y="1"/>
                    </a:moveTo>
                    <a:cubicBezTo>
                      <a:pt x="982" y="1"/>
                      <a:pt x="822" y="45"/>
                      <a:pt x="714" y="49"/>
                    </a:cubicBezTo>
                    <a:cubicBezTo>
                      <a:pt x="522" y="83"/>
                      <a:pt x="323" y="97"/>
                      <a:pt x="141" y="166"/>
                    </a:cubicBezTo>
                    <a:cubicBezTo>
                      <a:pt x="0" y="227"/>
                      <a:pt x="28" y="457"/>
                      <a:pt x="175" y="491"/>
                    </a:cubicBezTo>
                    <a:cubicBezTo>
                      <a:pt x="203" y="493"/>
                      <a:pt x="230" y="494"/>
                      <a:pt x="258" y="494"/>
                    </a:cubicBezTo>
                    <a:cubicBezTo>
                      <a:pt x="517" y="494"/>
                      <a:pt x="771" y="414"/>
                      <a:pt x="1029" y="395"/>
                    </a:cubicBezTo>
                    <a:cubicBezTo>
                      <a:pt x="1163" y="378"/>
                      <a:pt x="1358" y="375"/>
                      <a:pt x="1382" y="200"/>
                    </a:cubicBezTo>
                    <a:cubicBezTo>
                      <a:pt x="1360" y="42"/>
                      <a:pt x="1250" y="1"/>
                      <a:pt x="111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42"/>
              <p:cNvSpPr/>
              <p:nvPr/>
            </p:nvSpPr>
            <p:spPr>
              <a:xfrm>
                <a:off x="3720075" y="3751879"/>
                <a:ext cx="473727" cy="390897"/>
              </a:xfrm>
              <a:custGeom>
                <a:avLst/>
                <a:gdLst/>
                <a:ahLst/>
                <a:cxnLst/>
                <a:rect l="l" t="t" r="r" b="b"/>
                <a:pathLst>
                  <a:path w="3260" h="2690" extrusionOk="0">
                    <a:moveTo>
                      <a:pt x="2996" y="1"/>
                    </a:moveTo>
                    <a:cubicBezTo>
                      <a:pt x="2968" y="1"/>
                      <a:pt x="2939" y="9"/>
                      <a:pt x="2911" y="27"/>
                    </a:cubicBezTo>
                    <a:cubicBezTo>
                      <a:pt x="2795" y="89"/>
                      <a:pt x="2696" y="178"/>
                      <a:pt x="2596" y="260"/>
                    </a:cubicBezTo>
                    <a:cubicBezTo>
                      <a:pt x="1855" y="888"/>
                      <a:pt x="1077" y="1471"/>
                      <a:pt x="350" y="2112"/>
                    </a:cubicBezTo>
                    <a:cubicBezTo>
                      <a:pt x="244" y="2211"/>
                      <a:pt x="124" y="2304"/>
                      <a:pt x="48" y="2431"/>
                    </a:cubicBezTo>
                    <a:cubicBezTo>
                      <a:pt x="1" y="2536"/>
                      <a:pt x="70" y="2688"/>
                      <a:pt x="191" y="2688"/>
                    </a:cubicBezTo>
                    <a:cubicBezTo>
                      <a:pt x="193" y="2688"/>
                      <a:pt x="194" y="2688"/>
                      <a:pt x="195" y="2688"/>
                    </a:cubicBezTo>
                    <a:cubicBezTo>
                      <a:pt x="203" y="2689"/>
                      <a:pt x="211" y="2690"/>
                      <a:pt x="219" y="2690"/>
                    </a:cubicBezTo>
                    <a:cubicBezTo>
                      <a:pt x="324" y="2690"/>
                      <a:pt x="404" y="2588"/>
                      <a:pt x="487" y="2534"/>
                    </a:cubicBezTo>
                    <a:cubicBezTo>
                      <a:pt x="1358" y="1783"/>
                      <a:pt x="2260" y="1066"/>
                      <a:pt x="3128" y="308"/>
                    </a:cubicBezTo>
                    <a:cubicBezTo>
                      <a:pt x="3259" y="199"/>
                      <a:pt x="3136" y="1"/>
                      <a:pt x="2996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42"/>
              <p:cNvSpPr/>
              <p:nvPr/>
            </p:nvSpPr>
            <p:spPr>
              <a:xfrm>
                <a:off x="4252948" y="4124033"/>
                <a:ext cx="111893" cy="332190"/>
              </a:xfrm>
              <a:custGeom>
                <a:avLst/>
                <a:gdLst/>
                <a:ahLst/>
                <a:cxnLst/>
                <a:rect l="l" t="t" r="r" b="b"/>
                <a:pathLst>
                  <a:path w="770" h="2286" extrusionOk="0">
                    <a:moveTo>
                      <a:pt x="551" y="1"/>
                    </a:moveTo>
                    <a:cubicBezTo>
                      <a:pt x="508" y="1"/>
                      <a:pt x="465" y="17"/>
                      <a:pt x="431" y="55"/>
                    </a:cubicBezTo>
                    <a:cubicBezTo>
                      <a:pt x="332" y="179"/>
                      <a:pt x="339" y="350"/>
                      <a:pt x="301" y="497"/>
                    </a:cubicBezTo>
                    <a:cubicBezTo>
                      <a:pt x="216" y="1036"/>
                      <a:pt x="102" y="1571"/>
                      <a:pt x="6" y="2106"/>
                    </a:cubicBezTo>
                    <a:cubicBezTo>
                      <a:pt x="0" y="2224"/>
                      <a:pt x="95" y="2285"/>
                      <a:pt x="190" y="2285"/>
                    </a:cubicBezTo>
                    <a:cubicBezTo>
                      <a:pt x="272" y="2285"/>
                      <a:pt x="354" y="2240"/>
                      <a:pt x="373" y="2147"/>
                    </a:cubicBezTo>
                    <a:cubicBezTo>
                      <a:pt x="569" y="1523"/>
                      <a:pt x="613" y="861"/>
                      <a:pt x="733" y="223"/>
                    </a:cubicBezTo>
                    <a:cubicBezTo>
                      <a:pt x="770" y="103"/>
                      <a:pt x="660" y="1"/>
                      <a:pt x="55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65" name="Google Shape;765;p42"/>
          <p:cNvSpPr txBox="1">
            <a:spLocks noGrp="1"/>
          </p:cNvSpPr>
          <p:nvPr>
            <p:ph type="subTitle" idx="1"/>
          </p:nvPr>
        </p:nvSpPr>
        <p:spPr>
          <a:xfrm>
            <a:off x="5153700" y="4730300"/>
            <a:ext cx="39903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b="1"/>
              <a:t>by Leonardo Cavalcante Araujo</a:t>
            </a:r>
            <a:endParaRPr b="1"/>
          </a:p>
        </p:txBody>
      </p:sp>
      <p:pic>
        <p:nvPicPr>
          <p:cNvPr id="766" name="Google Shape;76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400" y="4317225"/>
            <a:ext cx="722100" cy="78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32"/>
          <p:cNvSpPr/>
          <p:nvPr/>
        </p:nvSpPr>
        <p:spPr>
          <a:xfrm>
            <a:off x="10725" y="-75"/>
            <a:ext cx="9144000" cy="5143500"/>
          </a:xfrm>
          <a:prstGeom prst="rect">
            <a:avLst/>
          </a:prstGeom>
          <a:solidFill>
            <a:srgbClr val="000000">
              <a:alpha val="229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2"/>
          <p:cNvSpPr/>
          <p:nvPr/>
        </p:nvSpPr>
        <p:spPr>
          <a:xfrm>
            <a:off x="2571854" y="225613"/>
            <a:ext cx="1882800" cy="1801800"/>
          </a:xfrm>
          <a:prstGeom prst="hear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2"/>
          <p:cNvSpPr txBox="1">
            <a:spLocks noGrp="1"/>
          </p:cNvSpPr>
          <p:nvPr>
            <p:ph type="title"/>
          </p:nvPr>
        </p:nvSpPr>
        <p:spPr>
          <a:xfrm>
            <a:off x="2897693" y="521775"/>
            <a:ext cx="2046300" cy="12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</a:t>
            </a:r>
            <a:r>
              <a:rPr lang="en"/>
              <a:t>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8" name="Google Shape;558;p32"/>
          <p:cNvSpPr txBox="1">
            <a:spLocks noGrp="1"/>
          </p:cNvSpPr>
          <p:nvPr>
            <p:ph type="title" idx="2"/>
          </p:nvPr>
        </p:nvSpPr>
        <p:spPr>
          <a:xfrm flipH="1">
            <a:off x="4547800" y="389075"/>
            <a:ext cx="4349400" cy="123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GAME DESCRIPTION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33"/>
          <p:cNvSpPr/>
          <p:nvPr/>
        </p:nvSpPr>
        <p:spPr>
          <a:xfrm>
            <a:off x="-44450" y="-75"/>
            <a:ext cx="9199200" cy="5143500"/>
          </a:xfrm>
          <a:prstGeom prst="rect">
            <a:avLst/>
          </a:prstGeom>
          <a:solidFill>
            <a:srgbClr val="000000">
              <a:alpha val="620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3"/>
          <p:cNvSpPr/>
          <p:nvPr/>
        </p:nvSpPr>
        <p:spPr>
          <a:xfrm>
            <a:off x="696524" y="85576"/>
            <a:ext cx="884100" cy="829800"/>
          </a:xfrm>
          <a:prstGeom prst="hear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3"/>
          <p:cNvSpPr txBox="1">
            <a:spLocks noGrp="1"/>
          </p:cNvSpPr>
          <p:nvPr>
            <p:ph type="title"/>
          </p:nvPr>
        </p:nvSpPr>
        <p:spPr>
          <a:xfrm>
            <a:off x="544125" y="155688"/>
            <a:ext cx="11889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0</a:t>
            </a:r>
            <a:r>
              <a:rPr lang="en" sz="3700"/>
              <a:t>1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566" name="Google Shape;566;p33"/>
          <p:cNvSpPr txBox="1">
            <a:spLocks noGrp="1"/>
          </p:cNvSpPr>
          <p:nvPr>
            <p:ph type="title" idx="2"/>
          </p:nvPr>
        </p:nvSpPr>
        <p:spPr>
          <a:xfrm flipH="1">
            <a:off x="1589200" y="98550"/>
            <a:ext cx="53577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/>
              <a:t>GAME DESCRIPTION (1/2)</a:t>
            </a:r>
            <a:endParaRPr sz="2700">
              <a:solidFill>
                <a:schemeClr val="dk2"/>
              </a:solidFill>
            </a:endParaRPr>
          </a:p>
        </p:txBody>
      </p:sp>
      <p:pic>
        <p:nvPicPr>
          <p:cNvPr id="567" name="Google Shape;567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32295" y="638175"/>
            <a:ext cx="1188900" cy="11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04096" y="2410675"/>
            <a:ext cx="890550" cy="890550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33"/>
          <p:cNvSpPr txBox="1">
            <a:spLocks noGrp="1"/>
          </p:cNvSpPr>
          <p:nvPr>
            <p:ph type="title" idx="2"/>
          </p:nvPr>
        </p:nvSpPr>
        <p:spPr>
          <a:xfrm flipH="1">
            <a:off x="1192800" y="2191550"/>
            <a:ext cx="1702500" cy="118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0"/>
              <a:t>21</a:t>
            </a:r>
            <a:endParaRPr sz="10000">
              <a:solidFill>
                <a:schemeClr val="dk2"/>
              </a:solidFill>
            </a:endParaRPr>
          </a:p>
        </p:txBody>
      </p:sp>
      <p:sp>
        <p:nvSpPr>
          <p:cNvPr id="570" name="Google Shape;570;p33"/>
          <p:cNvSpPr/>
          <p:nvPr/>
        </p:nvSpPr>
        <p:spPr>
          <a:xfrm>
            <a:off x="192750" y="3360025"/>
            <a:ext cx="3702600" cy="8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Is the best punctuation for the player’s hand.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Beyond this limit, the player loses.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1" name="Google Shape;571;p33"/>
          <p:cNvSpPr/>
          <p:nvPr/>
        </p:nvSpPr>
        <p:spPr>
          <a:xfrm>
            <a:off x="4909888" y="1603425"/>
            <a:ext cx="3470100" cy="318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Casino game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played with 1 to 8 </a:t>
            </a: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deck of cards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Usually involves money through </a:t>
            </a: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Bets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Points 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attributed to players and</a:t>
            </a: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counted as follow :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➔"/>
            </a:pP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Cards 2 to 10: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correspond to their numerical values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➔"/>
            </a:pP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Face Cards (J, Q, K)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counts as 10 points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"/>
              <a:buChar char="➔"/>
            </a:pP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Ace: 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either 1 or 11 points,</a:t>
            </a:r>
            <a:r>
              <a:rPr lang="en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which is decided by the one who draws this card.</a:t>
            </a: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33"/>
          <p:cNvSpPr txBox="1">
            <a:spLocks noGrp="1"/>
          </p:cNvSpPr>
          <p:nvPr>
            <p:ph type="title" idx="2"/>
          </p:nvPr>
        </p:nvSpPr>
        <p:spPr>
          <a:xfrm flipH="1">
            <a:off x="4596213" y="1099800"/>
            <a:ext cx="3678900" cy="50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---- RULES ----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573" name="Google Shape;573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96182" y="2264098"/>
            <a:ext cx="263775" cy="33022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33"/>
          <p:cNvSpPr/>
          <p:nvPr/>
        </p:nvSpPr>
        <p:spPr>
          <a:xfrm>
            <a:off x="4596234" y="1743225"/>
            <a:ext cx="263700" cy="263700"/>
          </a:xfrm>
          <a:prstGeom prst="hear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3"/>
          <p:cNvSpPr/>
          <p:nvPr/>
        </p:nvSpPr>
        <p:spPr>
          <a:xfrm>
            <a:off x="4596234" y="2808875"/>
            <a:ext cx="263700" cy="263700"/>
          </a:xfrm>
          <a:prstGeom prst="hear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34"/>
          <p:cNvSpPr txBox="1">
            <a:spLocks noGrp="1"/>
          </p:cNvSpPr>
          <p:nvPr>
            <p:ph type="title" idx="2"/>
          </p:nvPr>
        </p:nvSpPr>
        <p:spPr>
          <a:xfrm flipH="1">
            <a:off x="4288075" y="1229025"/>
            <a:ext cx="2756400" cy="503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---- DEALER ----</a:t>
            </a:r>
            <a:endParaRPr sz="1700">
              <a:solidFill>
                <a:srgbClr val="FFFFFF"/>
              </a:solidFill>
            </a:endParaRPr>
          </a:p>
        </p:txBody>
      </p:sp>
      <p:cxnSp>
        <p:nvCxnSpPr>
          <p:cNvPr id="581" name="Google Shape;581;p34"/>
          <p:cNvCxnSpPr>
            <a:stCxn id="582" idx="0"/>
            <a:endCxn id="583" idx="4"/>
          </p:cNvCxnSpPr>
          <p:nvPr/>
        </p:nvCxnSpPr>
        <p:spPr>
          <a:xfrm>
            <a:off x="3842650" y="2046375"/>
            <a:ext cx="0" cy="2559900"/>
          </a:xfrm>
          <a:prstGeom prst="straightConnector1">
            <a:avLst/>
          </a:prstGeom>
          <a:noFill/>
          <a:ln w="1143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84" name="Google Shape;58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03750" y="730200"/>
            <a:ext cx="2742096" cy="4113149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34"/>
          <p:cNvSpPr/>
          <p:nvPr/>
        </p:nvSpPr>
        <p:spPr>
          <a:xfrm>
            <a:off x="696524" y="85576"/>
            <a:ext cx="884100" cy="829800"/>
          </a:xfrm>
          <a:prstGeom prst="hear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4"/>
          <p:cNvSpPr txBox="1">
            <a:spLocks noGrp="1"/>
          </p:cNvSpPr>
          <p:nvPr>
            <p:ph type="title"/>
          </p:nvPr>
        </p:nvSpPr>
        <p:spPr>
          <a:xfrm>
            <a:off x="544125" y="155688"/>
            <a:ext cx="1188900" cy="71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lt1"/>
                </a:solidFill>
              </a:rPr>
              <a:t>0</a:t>
            </a:r>
            <a:r>
              <a:rPr lang="en" sz="3700"/>
              <a:t>1</a:t>
            </a:r>
            <a:endParaRPr sz="3700">
              <a:solidFill>
                <a:schemeClr val="lt1"/>
              </a:solidFill>
            </a:endParaRPr>
          </a:p>
        </p:txBody>
      </p:sp>
      <p:sp>
        <p:nvSpPr>
          <p:cNvPr id="587" name="Google Shape;587;p34"/>
          <p:cNvSpPr txBox="1">
            <a:spLocks noGrp="1"/>
          </p:cNvSpPr>
          <p:nvPr>
            <p:ph type="title" idx="2"/>
          </p:nvPr>
        </p:nvSpPr>
        <p:spPr>
          <a:xfrm flipH="1">
            <a:off x="1589275" y="98550"/>
            <a:ext cx="5455200" cy="8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434343"/>
                </a:solidFill>
              </a:rPr>
              <a:t>GAME DESCRIPTION (2/2)</a:t>
            </a:r>
            <a:endParaRPr sz="2700">
              <a:solidFill>
                <a:srgbClr val="434343"/>
              </a:solidFill>
            </a:endParaRPr>
          </a:p>
        </p:txBody>
      </p:sp>
      <p:sp>
        <p:nvSpPr>
          <p:cNvPr id="588" name="Google Shape;588;p34"/>
          <p:cNvSpPr/>
          <p:nvPr/>
        </p:nvSpPr>
        <p:spPr>
          <a:xfrm>
            <a:off x="1425450" y="2143125"/>
            <a:ext cx="1715100" cy="5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Player place the bets</a:t>
            </a:r>
            <a:endParaRPr b="1" u="sng"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89" name="Google Shape;589;p34"/>
          <p:cNvSpPr txBox="1">
            <a:spLocks noGrp="1"/>
          </p:cNvSpPr>
          <p:nvPr>
            <p:ph type="title" idx="2"/>
          </p:nvPr>
        </p:nvSpPr>
        <p:spPr>
          <a:xfrm flipH="1">
            <a:off x="630050" y="1229025"/>
            <a:ext cx="2742000" cy="5037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</a:rPr>
              <a:t>---- PLAYER ----</a:t>
            </a:r>
            <a:endParaRPr sz="1700">
              <a:solidFill>
                <a:srgbClr val="FFFFFF"/>
              </a:solidFill>
            </a:endParaRPr>
          </a:p>
        </p:txBody>
      </p:sp>
      <p:pic>
        <p:nvPicPr>
          <p:cNvPr id="590" name="Google Shape;59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888" y="3826815"/>
            <a:ext cx="503699" cy="85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1" name="Google Shape;59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9890" y="2853616"/>
            <a:ext cx="503699" cy="75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2" name="Google Shape;59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900003">
            <a:off x="7467539" y="1688401"/>
            <a:ext cx="2835819" cy="4113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77326" y="964550"/>
            <a:ext cx="971925" cy="892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 rot="1768985">
            <a:off x="6721559" y="883338"/>
            <a:ext cx="503700" cy="503700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34"/>
          <p:cNvSpPr/>
          <p:nvPr/>
        </p:nvSpPr>
        <p:spPr>
          <a:xfrm>
            <a:off x="3397300" y="2046375"/>
            <a:ext cx="890700" cy="5622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Pre-</a:t>
            </a:r>
            <a:endParaRPr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round</a:t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595" name="Google Shape;595;p34"/>
          <p:cNvGrpSpPr/>
          <p:nvPr/>
        </p:nvGrpSpPr>
        <p:grpSpPr>
          <a:xfrm>
            <a:off x="609154" y="2040791"/>
            <a:ext cx="645177" cy="597073"/>
            <a:chOff x="7402362" y="3681535"/>
            <a:chExt cx="402757" cy="372728"/>
          </a:xfrm>
        </p:grpSpPr>
        <p:sp>
          <p:nvSpPr>
            <p:cNvPr id="596" name="Google Shape;596;p34"/>
            <p:cNvSpPr/>
            <p:nvPr/>
          </p:nvSpPr>
          <p:spPr>
            <a:xfrm>
              <a:off x="7471248" y="3681535"/>
              <a:ext cx="333871" cy="303763"/>
            </a:xfrm>
            <a:custGeom>
              <a:avLst/>
              <a:gdLst/>
              <a:ahLst/>
              <a:cxnLst/>
              <a:rect l="l" t="t" r="r" b="b"/>
              <a:pathLst>
                <a:path w="12708" h="11562" extrusionOk="0">
                  <a:moveTo>
                    <a:pt x="6341" y="0"/>
                  </a:moveTo>
                  <a:cubicBezTo>
                    <a:pt x="4868" y="0"/>
                    <a:pt x="3393" y="562"/>
                    <a:pt x="2268" y="1687"/>
                  </a:cubicBezTo>
                  <a:cubicBezTo>
                    <a:pt x="0" y="3955"/>
                    <a:pt x="21" y="7624"/>
                    <a:pt x="2296" y="9871"/>
                  </a:cubicBezTo>
                  <a:cubicBezTo>
                    <a:pt x="2407" y="9982"/>
                    <a:pt x="2518" y="10086"/>
                    <a:pt x="2636" y="10184"/>
                  </a:cubicBezTo>
                  <a:cubicBezTo>
                    <a:pt x="3718" y="11105"/>
                    <a:pt x="5049" y="11561"/>
                    <a:pt x="6375" y="11561"/>
                  </a:cubicBezTo>
                  <a:cubicBezTo>
                    <a:pt x="7854" y="11561"/>
                    <a:pt x="9327" y="10994"/>
                    <a:pt x="10446" y="9871"/>
                  </a:cubicBezTo>
                  <a:cubicBezTo>
                    <a:pt x="12576" y="7749"/>
                    <a:pt x="12707" y="4343"/>
                    <a:pt x="10758" y="2061"/>
                  </a:cubicBezTo>
                  <a:cubicBezTo>
                    <a:pt x="10661" y="1943"/>
                    <a:pt x="10557" y="1832"/>
                    <a:pt x="10446" y="1721"/>
                  </a:cubicBezTo>
                  <a:cubicBezTo>
                    <a:pt x="9320" y="574"/>
                    <a:pt x="7831" y="0"/>
                    <a:pt x="6341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4"/>
            <p:cNvSpPr/>
            <p:nvPr/>
          </p:nvSpPr>
          <p:spPr>
            <a:xfrm>
              <a:off x="7540502" y="3735683"/>
              <a:ext cx="236741" cy="236558"/>
            </a:xfrm>
            <a:custGeom>
              <a:avLst/>
              <a:gdLst/>
              <a:ahLst/>
              <a:cxnLst/>
              <a:rect l="l" t="t" r="r" b="b"/>
              <a:pathLst>
                <a:path w="9011" h="9004" extrusionOk="0">
                  <a:moveTo>
                    <a:pt x="8122" y="0"/>
                  </a:moveTo>
                  <a:lnTo>
                    <a:pt x="0" y="8123"/>
                  </a:lnTo>
                  <a:cubicBezTo>
                    <a:pt x="423" y="8483"/>
                    <a:pt x="895" y="8781"/>
                    <a:pt x="1401" y="9003"/>
                  </a:cubicBezTo>
                  <a:lnTo>
                    <a:pt x="9010" y="1401"/>
                  </a:lnTo>
                  <a:cubicBezTo>
                    <a:pt x="8781" y="888"/>
                    <a:pt x="8483" y="416"/>
                    <a:pt x="8122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4"/>
            <p:cNvSpPr/>
            <p:nvPr/>
          </p:nvSpPr>
          <p:spPr>
            <a:xfrm>
              <a:off x="7472693" y="3728274"/>
              <a:ext cx="283585" cy="256998"/>
            </a:xfrm>
            <a:custGeom>
              <a:avLst/>
              <a:gdLst/>
              <a:ahLst/>
              <a:cxnLst/>
              <a:rect l="l" t="t" r="r" b="b"/>
              <a:pathLst>
                <a:path w="10794" h="9782" extrusionOk="0">
                  <a:moveTo>
                    <a:pt x="9427" y="8869"/>
                  </a:moveTo>
                  <a:cubicBezTo>
                    <a:pt x="9426" y="8870"/>
                    <a:pt x="9424" y="8871"/>
                    <a:pt x="9423" y="8872"/>
                  </a:cubicBezTo>
                  <a:lnTo>
                    <a:pt x="9423" y="8872"/>
                  </a:lnTo>
                  <a:cubicBezTo>
                    <a:pt x="9422" y="8873"/>
                    <a:pt x="9421" y="8875"/>
                    <a:pt x="9420" y="8876"/>
                  </a:cubicBezTo>
                  <a:lnTo>
                    <a:pt x="9427" y="8869"/>
                  </a:lnTo>
                  <a:close/>
                  <a:moveTo>
                    <a:pt x="4560" y="0"/>
                  </a:moveTo>
                  <a:cubicBezTo>
                    <a:pt x="3489" y="0"/>
                    <a:pt x="2412" y="298"/>
                    <a:pt x="1457" y="907"/>
                  </a:cubicBezTo>
                  <a:cubicBezTo>
                    <a:pt x="1" y="3189"/>
                    <a:pt x="327" y="6178"/>
                    <a:pt x="2241" y="8092"/>
                  </a:cubicBezTo>
                  <a:cubicBezTo>
                    <a:pt x="2352" y="8203"/>
                    <a:pt x="2463" y="8307"/>
                    <a:pt x="2574" y="8405"/>
                  </a:cubicBezTo>
                  <a:cubicBezTo>
                    <a:pt x="3647" y="9316"/>
                    <a:pt x="4980" y="9782"/>
                    <a:pt x="6320" y="9782"/>
                  </a:cubicBezTo>
                  <a:cubicBezTo>
                    <a:pt x="7394" y="9782"/>
                    <a:pt x="8472" y="9482"/>
                    <a:pt x="9423" y="8872"/>
                  </a:cubicBezTo>
                  <a:lnTo>
                    <a:pt x="9423" y="8872"/>
                  </a:lnTo>
                  <a:cubicBezTo>
                    <a:pt x="10793" y="6736"/>
                    <a:pt x="10605" y="3957"/>
                    <a:pt x="8955" y="2023"/>
                  </a:cubicBezTo>
                  <a:cubicBezTo>
                    <a:pt x="8858" y="1912"/>
                    <a:pt x="8754" y="1794"/>
                    <a:pt x="8643" y="1690"/>
                  </a:cubicBezTo>
                  <a:cubicBezTo>
                    <a:pt x="7529" y="576"/>
                    <a:pt x="6051" y="0"/>
                    <a:pt x="4560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4"/>
            <p:cNvSpPr/>
            <p:nvPr/>
          </p:nvSpPr>
          <p:spPr>
            <a:xfrm>
              <a:off x="7508791" y="3711985"/>
              <a:ext cx="251691" cy="243572"/>
            </a:xfrm>
            <a:custGeom>
              <a:avLst/>
              <a:gdLst/>
              <a:ahLst/>
              <a:cxnLst/>
              <a:rect l="l" t="t" r="r" b="b"/>
              <a:pathLst>
                <a:path w="9580" h="9271" extrusionOk="0">
                  <a:moveTo>
                    <a:pt x="4946" y="1"/>
                  </a:moveTo>
                  <a:cubicBezTo>
                    <a:pt x="4842" y="1"/>
                    <a:pt x="4738" y="7"/>
                    <a:pt x="4641" y="14"/>
                  </a:cubicBezTo>
                  <a:cubicBezTo>
                    <a:pt x="2906" y="125"/>
                    <a:pt x="1381" y="1201"/>
                    <a:pt x="694" y="2796"/>
                  </a:cubicBezTo>
                  <a:cubicBezTo>
                    <a:pt x="0" y="4384"/>
                    <a:pt x="257" y="6229"/>
                    <a:pt x="1360" y="7575"/>
                  </a:cubicBezTo>
                  <a:cubicBezTo>
                    <a:pt x="1561" y="7818"/>
                    <a:pt x="1790" y="8047"/>
                    <a:pt x="2039" y="8248"/>
                  </a:cubicBezTo>
                  <a:cubicBezTo>
                    <a:pt x="2878" y="8922"/>
                    <a:pt x="3906" y="9270"/>
                    <a:pt x="4943" y="9270"/>
                  </a:cubicBezTo>
                  <a:cubicBezTo>
                    <a:pt x="5623" y="9270"/>
                    <a:pt x="6306" y="9121"/>
                    <a:pt x="6943" y="8816"/>
                  </a:cubicBezTo>
                  <a:cubicBezTo>
                    <a:pt x="8553" y="8047"/>
                    <a:pt x="9579" y="6417"/>
                    <a:pt x="9579" y="4634"/>
                  </a:cubicBezTo>
                  <a:cubicBezTo>
                    <a:pt x="9579" y="3247"/>
                    <a:pt x="8955" y="1936"/>
                    <a:pt x="7880" y="1055"/>
                  </a:cubicBezTo>
                  <a:cubicBezTo>
                    <a:pt x="7741" y="937"/>
                    <a:pt x="7595" y="833"/>
                    <a:pt x="7443" y="736"/>
                  </a:cubicBezTo>
                  <a:cubicBezTo>
                    <a:pt x="6694" y="257"/>
                    <a:pt x="5827" y="1"/>
                    <a:pt x="4946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4"/>
            <p:cNvSpPr/>
            <p:nvPr/>
          </p:nvSpPr>
          <p:spPr>
            <a:xfrm>
              <a:off x="7496575" y="3728248"/>
              <a:ext cx="251323" cy="227310"/>
            </a:xfrm>
            <a:custGeom>
              <a:avLst/>
              <a:gdLst/>
              <a:ahLst/>
              <a:cxnLst/>
              <a:rect l="l" t="t" r="r" b="b"/>
              <a:pathLst>
                <a:path w="9566" h="8652" extrusionOk="0">
                  <a:moveTo>
                    <a:pt x="3663" y="0"/>
                  </a:moveTo>
                  <a:cubicBezTo>
                    <a:pt x="3458" y="0"/>
                    <a:pt x="3252" y="11"/>
                    <a:pt x="3045" y="34"/>
                  </a:cubicBezTo>
                  <a:cubicBezTo>
                    <a:pt x="444" y="1580"/>
                    <a:pt x="0" y="5159"/>
                    <a:pt x="2137" y="7296"/>
                  </a:cubicBezTo>
                  <a:cubicBezTo>
                    <a:pt x="3053" y="8211"/>
                    <a:pt x="4232" y="8652"/>
                    <a:pt x="5403" y="8652"/>
                  </a:cubicBezTo>
                  <a:cubicBezTo>
                    <a:pt x="6963" y="8652"/>
                    <a:pt x="8508" y="7869"/>
                    <a:pt x="9392" y="6387"/>
                  </a:cubicBezTo>
                  <a:cubicBezTo>
                    <a:pt x="9565" y="4813"/>
                    <a:pt x="9080" y="3231"/>
                    <a:pt x="8053" y="2024"/>
                  </a:cubicBezTo>
                  <a:cubicBezTo>
                    <a:pt x="7949" y="1913"/>
                    <a:pt x="7845" y="1795"/>
                    <a:pt x="7741" y="1691"/>
                  </a:cubicBezTo>
                  <a:cubicBezTo>
                    <a:pt x="6653" y="603"/>
                    <a:pt x="5183" y="0"/>
                    <a:pt x="3663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4"/>
            <p:cNvSpPr/>
            <p:nvPr/>
          </p:nvSpPr>
          <p:spPr>
            <a:xfrm>
              <a:off x="7511524" y="3731296"/>
              <a:ext cx="221976" cy="232564"/>
            </a:xfrm>
            <a:custGeom>
              <a:avLst/>
              <a:gdLst/>
              <a:ahLst/>
              <a:cxnLst/>
              <a:rect l="l" t="t" r="r" b="b"/>
              <a:pathLst>
                <a:path w="8449" h="8852" extrusionOk="0">
                  <a:moveTo>
                    <a:pt x="7339" y="1"/>
                  </a:moveTo>
                  <a:lnTo>
                    <a:pt x="0" y="7339"/>
                  </a:lnTo>
                  <a:cubicBezTo>
                    <a:pt x="139" y="7866"/>
                    <a:pt x="340" y="8373"/>
                    <a:pt x="597" y="8851"/>
                  </a:cubicBezTo>
                  <a:lnTo>
                    <a:pt x="1935" y="7513"/>
                  </a:lnTo>
                  <a:lnTo>
                    <a:pt x="8449" y="1000"/>
                  </a:lnTo>
                  <a:cubicBezTo>
                    <a:pt x="8247" y="750"/>
                    <a:pt x="8025" y="521"/>
                    <a:pt x="7776" y="320"/>
                  </a:cubicBezTo>
                  <a:cubicBezTo>
                    <a:pt x="7637" y="202"/>
                    <a:pt x="7491" y="98"/>
                    <a:pt x="7339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4"/>
            <p:cNvSpPr/>
            <p:nvPr/>
          </p:nvSpPr>
          <p:spPr>
            <a:xfrm>
              <a:off x="7519721" y="3712169"/>
              <a:ext cx="144157" cy="136696"/>
            </a:xfrm>
            <a:custGeom>
              <a:avLst/>
              <a:gdLst/>
              <a:ahLst/>
              <a:cxnLst/>
              <a:rect l="l" t="t" r="r" b="b"/>
              <a:pathLst>
                <a:path w="5487" h="5203" extrusionOk="0">
                  <a:moveTo>
                    <a:pt x="4530" y="0"/>
                  </a:moveTo>
                  <a:cubicBezTo>
                    <a:pt x="4426" y="0"/>
                    <a:pt x="4322" y="7"/>
                    <a:pt x="4225" y="14"/>
                  </a:cubicBezTo>
                  <a:lnTo>
                    <a:pt x="0" y="4232"/>
                  </a:lnTo>
                  <a:cubicBezTo>
                    <a:pt x="91" y="4571"/>
                    <a:pt x="215" y="4897"/>
                    <a:pt x="382" y="5203"/>
                  </a:cubicBezTo>
                  <a:lnTo>
                    <a:pt x="5487" y="98"/>
                  </a:lnTo>
                  <a:cubicBezTo>
                    <a:pt x="5175" y="35"/>
                    <a:pt x="4849" y="0"/>
                    <a:pt x="4530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34"/>
            <p:cNvSpPr/>
            <p:nvPr/>
          </p:nvSpPr>
          <p:spPr>
            <a:xfrm>
              <a:off x="7502039" y="3706442"/>
              <a:ext cx="276466" cy="254686"/>
            </a:xfrm>
            <a:custGeom>
              <a:avLst/>
              <a:gdLst/>
              <a:ahLst/>
              <a:cxnLst/>
              <a:rect l="l" t="t" r="r" b="b"/>
              <a:pathLst>
                <a:path w="10523" h="9694" extrusionOk="0">
                  <a:moveTo>
                    <a:pt x="5203" y="434"/>
                  </a:moveTo>
                  <a:cubicBezTo>
                    <a:pt x="6375" y="434"/>
                    <a:pt x="7492" y="898"/>
                    <a:pt x="8324" y="1724"/>
                  </a:cubicBezTo>
                  <a:cubicBezTo>
                    <a:pt x="9808" y="3215"/>
                    <a:pt x="10044" y="5545"/>
                    <a:pt x="8872" y="7300"/>
                  </a:cubicBezTo>
                  <a:cubicBezTo>
                    <a:pt x="8035" y="8555"/>
                    <a:pt x="6642" y="9259"/>
                    <a:pt x="5203" y="9259"/>
                  </a:cubicBezTo>
                  <a:cubicBezTo>
                    <a:pt x="4638" y="9259"/>
                    <a:pt x="4065" y="9150"/>
                    <a:pt x="3517" y="8923"/>
                  </a:cubicBezTo>
                  <a:cubicBezTo>
                    <a:pt x="1568" y="8119"/>
                    <a:pt x="465" y="6052"/>
                    <a:pt x="875" y="3992"/>
                  </a:cubicBezTo>
                  <a:cubicBezTo>
                    <a:pt x="1284" y="1925"/>
                    <a:pt x="3094" y="434"/>
                    <a:pt x="5203" y="434"/>
                  </a:cubicBezTo>
                  <a:close/>
                  <a:moveTo>
                    <a:pt x="5207" y="0"/>
                  </a:moveTo>
                  <a:cubicBezTo>
                    <a:pt x="4584" y="0"/>
                    <a:pt x="3954" y="120"/>
                    <a:pt x="3351" y="371"/>
                  </a:cubicBezTo>
                  <a:cubicBezTo>
                    <a:pt x="1214" y="1252"/>
                    <a:pt x="1" y="3520"/>
                    <a:pt x="451" y="5788"/>
                  </a:cubicBezTo>
                  <a:cubicBezTo>
                    <a:pt x="895" y="8056"/>
                    <a:pt x="2886" y="9693"/>
                    <a:pt x="5203" y="9693"/>
                  </a:cubicBezTo>
                  <a:cubicBezTo>
                    <a:pt x="5211" y="9693"/>
                    <a:pt x="5220" y="9693"/>
                    <a:pt x="5228" y="9693"/>
                  </a:cubicBezTo>
                  <a:cubicBezTo>
                    <a:pt x="6502" y="9693"/>
                    <a:pt x="7727" y="9181"/>
                    <a:pt x="8629" y="8278"/>
                  </a:cubicBezTo>
                  <a:cubicBezTo>
                    <a:pt x="10266" y="6641"/>
                    <a:pt x="10523" y="4082"/>
                    <a:pt x="9240" y="2154"/>
                  </a:cubicBezTo>
                  <a:cubicBezTo>
                    <a:pt x="8319" y="775"/>
                    <a:pt x="6788" y="0"/>
                    <a:pt x="5207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34"/>
            <p:cNvSpPr/>
            <p:nvPr/>
          </p:nvSpPr>
          <p:spPr>
            <a:xfrm>
              <a:off x="7402362" y="3750580"/>
              <a:ext cx="333871" cy="303684"/>
            </a:xfrm>
            <a:custGeom>
              <a:avLst/>
              <a:gdLst/>
              <a:ahLst/>
              <a:cxnLst/>
              <a:rect l="l" t="t" r="r" b="b"/>
              <a:pathLst>
                <a:path w="12708" h="11559" extrusionOk="0">
                  <a:moveTo>
                    <a:pt x="6339" y="0"/>
                  </a:moveTo>
                  <a:cubicBezTo>
                    <a:pt x="4863" y="0"/>
                    <a:pt x="3387" y="562"/>
                    <a:pt x="2262" y="1688"/>
                  </a:cubicBezTo>
                  <a:cubicBezTo>
                    <a:pt x="0" y="3949"/>
                    <a:pt x="14" y="7625"/>
                    <a:pt x="2296" y="9865"/>
                  </a:cubicBezTo>
                  <a:cubicBezTo>
                    <a:pt x="2407" y="9976"/>
                    <a:pt x="2518" y="10080"/>
                    <a:pt x="2629" y="10177"/>
                  </a:cubicBezTo>
                  <a:cubicBezTo>
                    <a:pt x="3711" y="11101"/>
                    <a:pt x="5041" y="11558"/>
                    <a:pt x="6368" y="11558"/>
                  </a:cubicBezTo>
                  <a:cubicBezTo>
                    <a:pt x="7850" y="11558"/>
                    <a:pt x="9327" y="10989"/>
                    <a:pt x="10446" y="9865"/>
                  </a:cubicBezTo>
                  <a:lnTo>
                    <a:pt x="10446" y="9872"/>
                  </a:lnTo>
                  <a:cubicBezTo>
                    <a:pt x="12569" y="7743"/>
                    <a:pt x="12708" y="4344"/>
                    <a:pt x="10758" y="2055"/>
                  </a:cubicBezTo>
                  <a:cubicBezTo>
                    <a:pt x="10654" y="1937"/>
                    <a:pt x="10557" y="1826"/>
                    <a:pt x="10446" y="1715"/>
                  </a:cubicBezTo>
                  <a:cubicBezTo>
                    <a:pt x="9318" y="573"/>
                    <a:pt x="7828" y="0"/>
                    <a:pt x="6339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4"/>
            <p:cNvSpPr/>
            <p:nvPr/>
          </p:nvSpPr>
          <p:spPr>
            <a:xfrm>
              <a:off x="7471432" y="3804570"/>
              <a:ext cx="236741" cy="236741"/>
            </a:xfrm>
            <a:custGeom>
              <a:avLst/>
              <a:gdLst/>
              <a:ahLst/>
              <a:cxnLst/>
              <a:rect l="l" t="t" r="r" b="b"/>
              <a:pathLst>
                <a:path w="9011" h="9011" extrusionOk="0">
                  <a:moveTo>
                    <a:pt x="8129" y="0"/>
                  </a:moveTo>
                  <a:lnTo>
                    <a:pt x="0" y="8122"/>
                  </a:lnTo>
                  <a:cubicBezTo>
                    <a:pt x="423" y="8483"/>
                    <a:pt x="895" y="8781"/>
                    <a:pt x="1408" y="9010"/>
                  </a:cubicBezTo>
                  <a:lnTo>
                    <a:pt x="9010" y="1401"/>
                  </a:lnTo>
                  <a:cubicBezTo>
                    <a:pt x="8788" y="895"/>
                    <a:pt x="8490" y="423"/>
                    <a:pt x="8129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4"/>
            <p:cNvSpPr/>
            <p:nvPr/>
          </p:nvSpPr>
          <p:spPr>
            <a:xfrm>
              <a:off x="7435334" y="3781029"/>
              <a:ext cx="256078" cy="243520"/>
            </a:xfrm>
            <a:custGeom>
              <a:avLst/>
              <a:gdLst/>
              <a:ahLst/>
              <a:cxnLst/>
              <a:rect l="l" t="t" r="r" b="b"/>
              <a:pathLst>
                <a:path w="9747" h="9269" extrusionOk="0">
                  <a:moveTo>
                    <a:pt x="5117" y="0"/>
                  </a:moveTo>
                  <a:cubicBezTo>
                    <a:pt x="4109" y="0"/>
                    <a:pt x="3101" y="328"/>
                    <a:pt x="2262" y="986"/>
                  </a:cubicBezTo>
                  <a:cubicBezTo>
                    <a:pt x="556" y="2318"/>
                    <a:pt x="1" y="4656"/>
                    <a:pt x="930" y="6618"/>
                  </a:cubicBezTo>
                  <a:cubicBezTo>
                    <a:pt x="1705" y="8262"/>
                    <a:pt x="3357" y="9269"/>
                    <a:pt x="5120" y="9269"/>
                  </a:cubicBezTo>
                  <a:cubicBezTo>
                    <a:pt x="5455" y="9269"/>
                    <a:pt x="5795" y="9232"/>
                    <a:pt x="6133" y="9157"/>
                  </a:cubicBezTo>
                  <a:cubicBezTo>
                    <a:pt x="8248" y="8679"/>
                    <a:pt x="9746" y="6799"/>
                    <a:pt x="9746" y="4635"/>
                  </a:cubicBezTo>
                  <a:cubicBezTo>
                    <a:pt x="9746" y="3247"/>
                    <a:pt x="9122" y="1930"/>
                    <a:pt x="8054" y="1049"/>
                  </a:cubicBezTo>
                  <a:cubicBezTo>
                    <a:pt x="7201" y="351"/>
                    <a:pt x="6159" y="0"/>
                    <a:pt x="5117" y="0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34"/>
            <p:cNvSpPr/>
            <p:nvPr/>
          </p:nvSpPr>
          <p:spPr>
            <a:xfrm>
              <a:off x="7435701" y="3780924"/>
              <a:ext cx="211231" cy="198962"/>
            </a:xfrm>
            <a:custGeom>
              <a:avLst/>
              <a:gdLst/>
              <a:ahLst/>
              <a:cxnLst/>
              <a:rect l="l" t="t" r="r" b="b"/>
              <a:pathLst>
                <a:path w="8040" h="7573" extrusionOk="0">
                  <a:moveTo>
                    <a:pt x="5097" y="1"/>
                  </a:moveTo>
                  <a:cubicBezTo>
                    <a:pt x="3906" y="1"/>
                    <a:pt x="2718" y="458"/>
                    <a:pt x="1818" y="1358"/>
                  </a:cubicBezTo>
                  <a:cubicBezTo>
                    <a:pt x="133" y="3043"/>
                    <a:pt x="1" y="5735"/>
                    <a:pt x="1520" y="7573"/>
                  </a:cubicBezTo>
                  <a:lnTo>
                    <a:pt x="1520" y="7573"/>
                  </a:lnTo>
                  <a:lnTo>
                    <a:pt x="8040" y="1053"/>
                  </a:lnTo>
                  <a:cubicBezTo>
                    <a:pt x="7180" y="348"/>
                    <a:pt x="6137" y="1"/>
                    <a:pt x="5097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34"/>
            <p:cNvSpPr/>
            <p:nvPr/>
          </p:nvSpPr>
          <p:spPr>
            <a:xfrm>
              <a:off x="7452122" y="3785417"/>
              <a:ext cx="174949" cy="174791"/>
            </a:xfrm>
            <a:custGeom>
              <a:avLst/>
              <a:gdLst/>
              <a:ahLst/>
              <a:cxnLst/>
              <a:rect l="l" t="t" r="r" b="b"/>
              <a:pathLst>
                <a:path w="6659" h="6653" extrusionOk="0">
                  <a:moveTo>
                    <a:pt x="5688" y="1"/>
                  </a:moveTo>
                  <a:lnTo>
                    <a:pt x="0" y="5682"/>
                  </a:lnTo>
                  <a:cubicBezTo>
                    <a:pt x="97" y="6014"/>
                    <a:pt x="222" y="6340"/>
                    <a:pt x="388" y="6653"/>
                  </a:cubicBezTo>
                  <a:lnTo>
                    <a:pt x="6659" y="382"/>
                  </a:lnTo>
                  <a:cubicBezTo>
                    <a:pt x="6354" y="216"/>
                    <a:pt x="6028" y="91"/>
                    <a:pt x="5688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4"/>
            <p:cNvSpPr/>
            <p:nvPr/>
          </p:nvSpPr>
          <p:spPr>
            <a:xfrm>
              <a:off x="7432969" y="3775407"/>
              <a:ext cx="276466" cy="254791"/>
            </a:xfrm>
            <a:custGeom>
              <a:avLst/>
              <a:gdLst/>
              <a:ahLst/>
              <a:cxnLst/>
              <a:rect l="l" t="t" r="r" b="b"/>
              <a:pathLst>
                <a:path w="10523" h="9698" extrusionOk="0">
                  <a:moveTo>
                    <a:pt x="5229" y="437"/>
                  </a:moveTo>
                  <a:cubicBezTo>
                    <a:pt x="6392" y="437"/>
                    <a:pt x="7505" y="901"/>
                    <a:pt x="8324" y="1727"/>
                  </a:cubicBezTo>
                  <a:cubicBezTo>
                    <a:pt x="9815" y="3212"/>
                    <a:pt x="10044" y="5549"/>
                    <a:pt x="8879" y="7297"/>
                  </a:cubicBezTo>
                  <a:cubicBezTo>
                    <a:pt x="8036" y="8554"/>
                    <a:pt x="6642" y="9262"/>
                    <a:pt x="5203" y="9262"/>
                  </a:cubicBezTo>
                  <a:cubicBezTo>
                    <a:pt x="4640" y="9262"/>
                    <a:pt x="4070" y="9153"/>
                    <a:pt x="3524" y="8927"/>
                  </a:cubicBezTo>
                  <a:cubicBezTo>
                    <a:pt x="1575" y="8123"/>
                    <a:pt x="472" y="6056"/>
                    <a:pt x="882" y="3989"/>
                  </a:cubicBezTo>
                  <a:cubicBezTo>
                    <a:pt x="1291" y="1922"/>
                    <a:pt x="3101" y="437"/>
                    <a:pt x="5203" y="437"/>
                  </a:cubicBezTo>
                  <a:cubicBezTo>
                    <a:pt x="5212" y="437"/>
                    <a:pt x="5220" y="437"/>
                    <a:pt x="5229" y="437"/>
                  </a:cubicBezTo>
                  <a:close/>
                  <a:moveTo>
                    <a:pt x="5204" y="0"/>
                  </a:moveTo>
                  <a:cubicBezTo>
                    <a:pt x="4583" y="0"/>
                    <a:pt x="3954" y="119"/>
                    <a:pt x="3351" y="368"/>
                  </a:cubicBezTo>
                  <a:cubicBezTo>
                    <a:pt x="1215" y="1256"/>
                    <a:pt x="1" y="3524"/>
                    <a:pt x="452" y="5792"/>
                  </a:cubicBezTo>
                  <a:cubicBezTo>
                    <a:pt x="902" y="8060"/>
                    <a:pt x="2893" y="9697"/>
                    <a:pt x="5203" y="9697"/>
                  </a:cubicBezTo>
                  <a:cubicBezTo>
                    <a:pt x="6493" y="9697"/>
                    <a:pt x="7728" y="9191"/>
                    <a:pt x="8636" y="8275"/>
                  </a:cubicBezTo>
                  <a:cubicBezTo>
                    <a:pt x="10266" y="6645"/>
                    <a:pt x="10523" y="4079"/>
                    <a:pt x="9240" y="2157"/>
                  </a:cubicBezTo>
                  <a:cubicBezTo>
                    <a:pt x="8319" y="773"/>
                    <a:pt x="6786" y="0"/>
                    <a:pt x="5204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4"/>
            <p:cNvSpPr/>
            <p:nvPr/>
          </p:nvSpPr>
          <p:spPr>
            <a:xfrm>
              <a:off x="7528286" y="3838093"/>
              <a:ext cx="82758" cy="129418"/>
            </a:xfrm>
            <a:custGeom>
              <a:avLst/>
              <a:gdLst/>
              <a:ahLst/>
              <a:cxnLst/>
              <a:rect l="l" t="t" r="r" b="b"/>
              <a:pathLst>
                <a:path w="3150" h="4926" extrusionOk="0">
                  <a:moveTo>
                    <a:pt x="1575" y="0"/>
                  </a:moveTo>
                  <a:cubicBezTo>
                    <a:pt x="722" y="0"/>
                    <a:pt x="14" y="604"/>
                    <a:pt x="14" y="1339"/>
                  </a:cubicBezTo>
                  <a:cubicBezTo>
                    <a:pt x="14" y="2081"/>
                    <a:pt x="715" y="2678"/>
                    <a:pt x="1575" y="2678"/>
                  </a:cubicBezTo>
                  <a:cubicBezTo>
                    <a:pt x="2199" y="2678"/>
                    <a:pt x="2705" y="3087"/>
                    <a:pt x="2705" y="3579"/>
                  </a:cubicBezTo>
                  <a:cubicBezTo>
                    <a:pt x="2705" y="4079"/>
                    <a:pt x="2199" y="4488"/>
                    <a:pt x="1575" y="4488"/>
                  </a:cubicBezTo>
                  <a:cubicBezTo>
                    <a:pt x="958" y="4488"/>
                    <a:pt x="451" y="4079"/>
                    <a:pt x="451" y="3579"/>
                  </a:cubicBezTo>
                  <a:cubicBezTo>
                    <a:pt x="465" y="3423"/>
                    <a:pt x="349" y="3345"/>
                    <a:pt x="233" y="3345"/>
                  </a:cubicBezTo>
                  <a:cubicBezTo>
                    <a:pt x="117" y="3345"/>
                    <a:pt x="0" y="3423"/>
                    <a:pt x="14" y="3579"/>
                  </a:cubicBezTo>
                  <a:cubicBezTo>
                    <a:pt x="14" y="4322"/>
                    <a:pt x="715" y="4925"/>
                    <a:pt x="1575" y="4925"/>
                  </a:cubicBezTo>
                  <a:cubicBezTo>
                    <a:pt x="2442" y="4925"/>
                    <a:pt x="3136" y="4322"/>
                    <a:pt x="3136" y="3579"/>
                  </a:cubicBezTo>
                  <a:cubicBezTo>
                    <a:pt x="3136" y="2844"/>
                    <a:pt x="2442" y="2241"/>
                    <a:pt x="1575" y="2241"/>
                  </a:cubicBezTo>
                  <a:cubicBezTo>
                    <a:pt x="958" y="2241"/>
                    <a:pt x="451" y="1838"/>
                    <a:pt x="451" y="1339"/>
                  </a:cubicBezTo>
                  <a:cubicBezTo>
                    <a:pt x="451" y="840"/>
                    <a:pt x="958" y="437"/>
                    <a:pt x="1575" y="437"/>
                  </a:cubicBezTo>
                  <a:cubicBezTo>
                    <a:pt x="2199" y="437"/>
                    <a:pt x="2705" y="840"/>
                    <a:pt x="2705" y="1339"/>
                  </a:cubicBezTo>
                  <a:cubicBezTo>
                    <a:pt x="2692" y="1499"/>
                    <a:pt x="2806" y="1578"/>
                    <a:pt x="2921" y="1578"/>
                  </a:cubicBezTo>
                  <a:cubicBezTo>
                    <a:pt x="3035" y="1578"/>
                    <a:pt x="3149" y="1499"/>
                    <a:pt x="3136" y="1339"/>
                  </a:cubicBezTo>
                  <a:cubicBezTo>
                    <a:pt x="3136" y="604"/>
                    <a:pt x="2435" y="0"/>
                    <a:pt x="1575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34"/>
            <p:cNvSpPr/>
            <p:nvPr/>
          </p:nvSpPr>
          <p:spPr>
            <a:xfrm>
              <a:off x="7563622" y="3825798"/>
              <a:ext cx="12164" cy="153353"/>
            </a:xfrm>
            <a:custGeom>
              <a:avLst/>
              <a:gdLst/>
              <a:ahLst/>
              <a:cxnLst/>
              <a:rect l="l" t="t" r="r" b="b"/>
              <a:pathLst>
                <a:path w="463" h="5837" extrusionOk="0">
                  <a:moveTo>
                    <a:pt x="232" y="0"/>
                  </a:moveTo>
                  <a:cubicBezTo>
                    <a:pt x="117" y="0"/>
                    <a:pt x="1" y="80"/>
                    <a:pt x="15" y="239"/>
                  </a:cubicBezTo>
                  <a:lnTo>
                    <a:pt x="15" y="5622"/>
                  </a:lnTo>
                  <a:cubicBezTo>
                    <a:pt x="15" y="5740"/>
                    <a:pt x="112" y="5837"/>
                    <a:pt x="230" y="5837"/>
                  </a:cubicBezTo>
                  <a:cubicBezTo>
                    <a:pt x="355" y="5837"/>
                    <a:pt x="452" y="5740"/>
                    <a:pt x="445" y="5622"/>
                  </a:cubicBezTo>
                  <a:lnTo>
                    <a:pt x="445" y="239"/>
                  </a:lnTo>
                  <a:cubicBezTo>
                    <a:pt x="462" y="80"/>
                    <a:pt x="348" y="0"/>
                    <a:pt x="232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12" name="Google Shape;612;p34"/>
          <p:cNvSpPr/>
          <p:nvPr/>
        </p:nvSpPr>
        <p:spPr>
          <a:xfrm>
            <a:off x="3371950" y="2935021"/>
            <a:ext cx="941400" cy="5943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Turn 1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583" name="Google Shape;583;p34"/>
          <p:cNvSpPr/>
          <p:nvPr/>
        </p:nvSpPr>
        <p:spPr>
          <a:xfrm>
            <a:off x="3248200" y="3855785"/>
            <a:ext cx="1188900" cy="750600"/>
          </a:xfrm>
          <a:prstGeom prst="ellipse">
            <a:avLst/>
          </a:prstGeom>
          <a:solidFill>
            <a:srgbClr val="434343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Turn 2</a:t>
            </a:r>
            <a:endParaRPr sz="1200" dirty="0">
              <a:solidFill>
                <a:srgbClr val="FFFFFF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rgbClr val="FFFFFF"/>
                </a:solidFill>
              </a:rPr>
              <a:t>and beyond</a:t>
            </a:r>
            <a:endParaRPr sz="1200" dirty="0">
              <a:solidFill>
                <a:srgbClr val="FFFFFF"/>
              </a:solidFill>
            </a:endParaRPr>
          </a:p>
        </p:txBody>
      </p:sp>
      <p:sp>
        <p:nvSpPr>
          <p:cNvPr id="613" name="Google Shape;613;p34"/>
          <p:cNvSpPr/>
          <p:nvPr/>
        </p:nvSpPr>
        <p:spPr>
          <a:xfrm>
            <a:off x="4614463" y="2143125"/>
            <a:ext cx="1715100" cy="4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CPU follow the bet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grpSp>
        <p:nvGrpSpPr>
          <p:cNvPr id="614" name="Google Shape;614;p34"/>
          <p:cNvGrpSpPr/>
          <p:nvPr/>
        </p:nvGrpSpPr>
        <p:grpSpPr>
          <a:xfrm>
            <a:off x="6374820" y="2040791"/>
            <a:ext cx="645177" cy="597073"/>
            <a:chOff x="7402362" y="3681535"/>
            <a:chExt cx="402757" cy="372728"/>
          </a:xfrm>
        </p:grpSpPr>
        <p:sp>
          <p:nvSpPr>
            <p:cNvPr id="615" name="Google Shape;615;p34"/>
            <p:cNvSpPr/>
            <p:nvPr/>
          </p:nvSpPr>
          <p:spPr>
            <a:xfrm>
              <a:off x="7471248" y="3681535"/>
              <a:ext cx="333871" cy="303763"/>
            </a:xfrm>
            <a:custGeom>
              <a:avLst/>
              <a:gdLst/>
              <a:ahLst/>
              <a:cxnLst/>
              <a:rect l="l" t="t" r="r" b="b"/>
              <a:pathLst>
                <a:path w="12708" h="11562" extrusionOk="0">
                  <a:moveTo>
                    <a:pt x="6341" y="0"/>
                  </a:moveTo>
                  <a:cubicBezTo>
                    <a:pt x="4868" y="0"/>
                    <a:pt x="3393" y="562"/>
                    <a:pt x="2268" y="1687"/>
                  </a:cubicBezTo>
                  <a:cubicBezTo>
                    <a:pt x="0" y="3955"/>
                    <a:pt x="21" y="7624"/>
                    <a:pt x="2296" y="9871"/>
                  </a:cubicBezTo>
                  <a:cubicBezTo>
                    <a:pt x="2407" y="9982"/>
                    <a:pt x="2518" y="10086"/>
                    <a:pt x="2636" y="10184"/>
                  </a:cubicBezTo>
                  <a:cubicBezTo>
                    <a:pt x="3718" y="11105"/>
                    <a:pt x="5049" y="11561"/>
                    <a:pt x="6375" y="11561"/>
                  </a:cubicBezTo>
                  <a:cubicBezTo>
                    <a:pt x="7854" y="11561"/>
                    <a:pt x="9327" y="10994"/>
                    <a:pt x="10446" y="9871"/>
                  </a:cubicBezTo>
                  <a:cubicBezTo>
                    <a:pt x="12576" y="7749"/>
                    <a:pt x="12707" y="4343"/>
                    <a:pt x="10758" y="2061"/>
                  </a:cubicBezTo>
                  <a:cubicBezTo>
                    <a:pt x="10661" y="1943"/>
                    <a:pt x="10557" y="1832"/>
                    <a:pt x="10446" y="1721"/>
                  </a:cubicBezTo>
                  <a:cubicBezTo>
                    <a:pt x="9320" y="574"/>
                    <a:pt x="7831" y="0"/>
                    <a:pt x="6341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4"/>
            <p:cNvSpPr/>
            <p:nvPr/>
          </p:nvSpPr>
          <p:spPr>
            <a:xfrm>
              <a:off x="7540502" y="3735683"/>
              <a:ext cx="236741" cy="236558"/>
            </a:xfrm>
            <a:custGeom>
              <a:avLst/>
              <a:gdLst/>
              <a:ahLst/>
              <a:cxnLst/>
              <a:rect l="l" t="t" r="r" b="b"/>
              <a:pathLst>
                <a:path w="9011" h="9004" extrusionOk="0">
                  <a:moveTo>
                    <a:pt x="8122" y="0"/>
                  </a:moveTo>
                  <a:lnTo>
                    <a:pt x="0" y="8123"/>
                  </a:lnTo>
                  <a:cubicBezTo>
                    <a:pt x="423" y="8483"/>
                    <a:pt x="895" y="8781"/>
                    <a:pt x="1401" y="9003"/>
                  </a:cubicBezTo>
                  <a:lnTo>
                    <a:pt x="9010" y="1401"/>
                  </a:lnTo>
                  <a:cubicBezTo>
                    <a:pt x="8781" y="888"/>
                    <a:pt x="8483" y="416"/>
                    <a:pt x="8122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34"/>
            <p:cNvSpPr/>
            <p:nvPr/>
          </p:nvSpPr>
          <p:spPr>
            <a:xfrm>
              <a:off x="7472693" y="3728274"/>
              <a:ext cx="283585" cy="256998"/>
            </a:xfrm>
            <a:custGeom>
              <a:avLst/>
              <a:gdLst/>
              <a:ahLst/>
              <a:cxnLst/>
              <a:rect l="l" t="t" r="r" b="b"/>
              <a:pathLst>
                <a:path w="10794" h="9782" extrusionOk="0">
                  <a:moveTo>
                    <a:pt x="9427" y="8869"/>
                  </a:moveTo>
                  <a:cubicBezTo>
                    <a:pt x="9426" y="8870"/>
                    <a:pt x="9424" y="8871"/>
                    <a:pt x="9423" y="8872"/>
                  </a:cubicBezTo>
                  <a:lnTo>
                    <a:pt x="9423" y="8872"/>
                  </a:lnTo>
                  <a:cubicBezTo>
                    <a:pt x="9422" y="8873"/>
                    <a:pt x="9421" y="8875"/>
                    <a:pt x="9420" y="8876"/>
                  </a:cubicBezTo>
                  <a:lnTo>
                    <a:pt x="9427" y="8869"/>
                  </a:lnTo>
                  <a:close/>
                  <a:moveTo>
                    <a:pt x="4560" y="0"/>
                  </a:moveTo>
                  <a:cubicBezTo>
                    <a:pt x="3489" y="0"/>
                    <a:pt x="2412" y="298"/>
                    <a:pt x="1457" y="907"/>
                  </a:cubicBezTo>
                  <a:cubicBezTo>
                    <a:pt x="1" y="3189"/>
                    <a:pt x="327" y="6178"/>
                    <a:pt x="2241" y="8092"/>
                  </a:cubicBezTo>
                  <a:cubicBezTo>
                    <a:pt x="2352" y="8203"/>
                    <a:pt x="2463" y="8307"/>
                    <a:pt x="2574" y="8405"/>
                  </a:cubicBezTo>
                  <a:cubicBezTo>
                    <a:pt x="3647" y="9316"/>
                    <a:pt x="4980" y="9782"/>
                    <a:pt x="6320" y="9782"/>
                  </a:cubicBezTo>
                  <a:cubicBezTo>
                    <a:pt x="7394" y="9782"/>
                    <a:pt x="8472" y="9482"/>
                    <a:pt x="9423" y="8872"/>
                  </a:cubicBezTo>
                  <a:lnTo>
                    <a:pt x="9423" y="8872"/>
                  </a:lnTo>
                  <a:cubicBezTo>
                    <a:pt x="10793" y="6736"/>
                    <a:pt x="10605" y="3957"/>
                    <a:pt x="8955" y="2023"/>
                  </a:cubicBezTo>
                  <a:cubicBezTo>
                    <a:pt x="8858" y="1912"/>
                    <a:pt x="8754" y="1794"/>
                    <a:pt x="8643" y="1690"/>
                  </a:cubicBezTo>
                  <a:cubicBezTo>
                    <a:pt x="7529" y="576"/>
                    <a:pt x="6051" y="0"/>
                    <a:pt x="4560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4"/>
            <p:cNvSpPr/>
            <p:nvPr/>
          </p:nvSpPr>
          <p:spPr>
            <a:xfrm>
              <a:off x="7508791" y="3711985"/>
              <a:ext cx="251691" cy="243572"/>
            </a:xfrm>
            <a:custGeom>
              <a:avLst/>
              <a:gdLst/>
              <a:ahLst/>
              <a:cxnLst/>
              <a:rect l="l" t="t" r="r" b="b"/>
              <a:pathLst>
                <a:path w="9580" h="9271" extrusionOk="0">
                  <a:moveTo>
                    <a:pt x="4946" y="1"/>
                  </a:moveTo>
                  <a:cubicBezTo>
                    <a:pt x="4842" y="1"/>
                    <a:pt x="4738" y="7"/>
                    <a:pt x="4641" y="14"/>
                  </a:cubicBezTo>
                  <a:cubicBezTo>
                    <a:pt x="2906" y="125"/>
                    <a:pt x="1381" y="1201"/>
                    <a:pt x="694" y="2796"/>
                  </a:cubicBezTo>
                  <a:cubicBezTo>
                    <a:pt x="0" y="4384"/>
                    <a:pt x="257" y="6229"/>
                    <a:pt x="1360" y="7575"/>
                  </a:cubicBezTo>
                  <a:cubicBezTo>
                    <a:pt x="1561" y="7818"/>
                    <a:pt x="1790" y="8047"/>
                    <a:pt x="2039" y="8248"/>
                  </a:cubicBezTo>
                  <a:cubicBezTo>
                    <a:pt x="2878" y="8922"/>
                    <a:pt x="3906" y="9270"/>
                    <a:pt x="4943" y="9270"/>
                  </a:cubicBezTo>
                  <a:cubicBezTo>
                    <a:pt x="5623" y="9270"/>
                    <a:pt x="6306" y="9121"/>
                    <a:pt x="6943" y="8816"/>
                  </a:cubicBezTo>
                  <a:cubicBezTo>
                    <a:pt x="8553" y="8047"/>
                    <a:pt x="9579" y="6417"/>
                    <a:pt x="9579" y="4634"/>
                  </a:cubicBezTo>
                  <a:cubicBezTo>
                    <a:pt x="9579" y="3247"/>
                    <a:pt x="8955" y="1936"/>
                    <a:pt x="7880" y="1055"/>
                  </a:cubicBezTo>
                  <a:cubicBezTo>
                    <a:pt x="7741" y="937"/>
                    <a:pt x="7595" y="833"/>
                    <a:pt x="7443" y="736"/>
                  </a:cubicBezTo>
                  <a:cubicBezTo>
                    <a:pt x="6694" y="257"/>
                    <a:pt x="5827" y="1"/>
                    <a:pt x="4946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4"/>
            <p:cNvSpPr/>
            <p:nvPr/>
          </p:nvSpPr>
          <p:spPr>
            <a:xfrm>
              <a:off x="7496575" y="3728248"/>
              <a:ext cx="251323" cy="227310"/>
            </a:xfrm>
            <a:custGeom>
              <a:avLst/>
              <a:gdLst/>
              <a:ahLst/>
              <a:cxnLst/>
              <a:rect l="l" t="t" r="r" b="b"/>
              <a:pathLst>
                <a:path w="9566" h="8652" extrusionOk="0">
                  <a:moveTo>
                    <a:pt x="3663" y="0"/>
                  </a:moveTo>
                  <a:cubicBezTo>
                    <a:pt x="3458" y="0"/>
                    <a:pt x="3252" y="11"/>
                    <a:pt x="3045" y="34"/>
                  </a:cubicBezTo>
                  <a:cubicBezTo>
                    <a:pt x="444" y="1580"/>
                    <a:pt x="0" y="5159"/>
                    <a:pt x="2137" y="7296"/>
                  </a:cubicBezTo>
                  <a:cubicBezTo>
                    <a:pt x="3053" y="8211"/>
                    <a:pt x="4232" y="8652"/>
                    <a:pt x="5403" y="8652"/>
                  </a:cubicBezTo>
                  <a:cubicBezTo>
                    <a:pt x="6963" y="8652"/>
                    <a:pt x="8508" y="7869"/>
                    <a:pt x="9392" y="6387"/>
                  </a:cubicBezTo>
                  <a:cubicBezTo>
                    <a:pt x="9565" y="4813"/>
                    <a:pt x="9080" y="3231"/>
                    <a:pt x="8053" y="2024"/>
                  </a:cubicBezTo>
                  <a:cubicBezTo>
                    <a:pt x="7949" y="1913"/>
                    <a:pt x="7845" y="1795"/>
                    <a:pt x="7741" y="1691"/>
                  </a:cubicBezTo>
                  <a:cubicBezTo>
                    <a:pt x="6653" y="603"/>
                    <a:pt x="5183" y="0"/>
                    <a:pt x="3663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34"/>
            <p:cNvSpPr/>
            <p:nvPr/>
          </p:nvSpPr>
          <p:spPr>
            <a:xfrm>
              <a:off x="7511524" y="3731296"/>
              <a:ext cx="221976" cy="232564"/>
            </a:xfrm>
            <a:custGeom>
              <a:avLst/>
              <a:gdLst/>
              <a:ahLst/>
              <a:cxnLst/>
              <a:rect l="l" t="t" r="r" b="b"/>
              <a:pathLst>
                <a:path w="8449" h="8852" extrusionOk="0">
                  <a:moveTo>
                    <a:pt x="7339" y="1"/>
                  </a:moveTo>
                  <a:lnTo>
                    <a:pt x="0" y="7339"/>
                  </a:lnTo>
                  <a:cubicBezTo>
                    <a:pt x="139" y="7866"/>
                    <a:pt x="340" y="8373"/>
                    <a:pt x="597" y="8851"/>
                  </a:cubicBezTo>
                  <a:lnTo>
                    <a:pt x="1935" y="7513"/>
                  </a:lnTo>
                  <a:lnTo>
                    <a:pt x="8449" y="1000"/>
                  </a:lnTo>
                  <a:cubicBezTo>
                    <a:pt x="8247" y="750"/>
                    <a:pt x="8025" y="521"/>
                    <a:pt x="7776" y="320"/>
                  </a:cubicBezTo>
                  <a:cubicBezTo>
                    <a:pt x="7637" y="202"/>
                    <a:pt x="7491" y="98"/>
                    <a:pt x="7339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34"/>
            <p:cNvSpPr/>
            <p:nvPr/>
          </p:nvSpPr>
          <p:spPr>
            <a:xfrm>
              <a:off x="7519721" y="3712169"/>
              <a:ext cx="144157" cy="136696"/>
            </a:xfrm>
            <a:custGeom>
              <a:avLst/>
              <a:gdLst/>
              <a:ahLst/>
              <a:cxnLst/>
              <a:rect l="l" t="t" r="r" b="b"/>
              <a:pathLst>
                <a:path w="5487" h="5203" extrusionOk="0">
                  <a:moveTo>
                    <a:pt x="4530" y="0"/>
                  </a:moveTo>
                  <a:cubicBezTo>
                    <a:pt x="4426" y="0"/>
                    <a:pt x="4322" y="7"/>
                    <a:pt x="4225" y="14"/>
                  </a:cubicBezTo>
                  <a:lnTo>
                    <a:pt x="0" y="4232"/>
                  </a:lnTo>
                  <a:cubicBezTo>
                    <a:pt x="91" y="4571"/>
                    <a:pt x="215" y="4897"/>
                    <a:pt x="382" y="5203"/>
                  </a:cubicBezTo>
                  <a:lnTo>
                    <a:pt x="5487" y="98"/>
                  </a:lnTo>
                  <a:cubicBezTo>
                    <a:pt x="5175" y="35"/>
                    <a:pt x="4849" y="0"/>
                    <a:pt x="4530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4"/>
            <p:cNvSpPr/>
            <p:nvPr/>
          </p:nvSpPr>
          <p:spPr>
            <a:xfrm>
              <a:off x="7502039" y="3706442"/>
              <a:ext cx="276466" cy="254686"/>
            </a:xfrm>
            <a:custGeom>
              <a:avLst/>
              <a:gdLst/>
              <a:ahLst/>
              <a:cxnLst/>
              <a:rect l="l" t="t" r="r" b="b"/>
              <a:pathLst>
                <a:path w="10523" h="9694" extrusionOk="0">
                  <a:moveTo>
                    <a:pt x="5203" y="434"/>
                  </a:moveTo>
                  <a:cubicBezTo>
                    <a:pt x="6375" y="434"/>
                    <a:pt x="7492" y="898"/>
                    <a:pt x="8324" y="1724"/>
                  </a:cubicBezTo>
                  <a:cubicBezTo>
                    <a:pt x="9808" y="3215"/>
                    <a:pt x="10044" y="5545"/>
                    <a:pt x="8872" y="7300"/>
                  </a:cubicBezTo>
                  <a:cubicBezTo>
                    <a:pt x="8035" y="8555"/>
                    <a:pt x="6642" y="9259"/>
                    <a:pt x="5203" y="9259"/>
                  </a:cubicBezTo>
                  <a:cubicBezTo>
                    <a:pt x="4638" y="9259"/>
                    <a:pt x="4065" y="9150"/>
                    <a:pt x="3517" y="8923"/>
                  </a:cubicBezTo>
                  <a:cubicBezTo>
                    <a:pt x="1568" y="8119"/>
                    <a:pt x="465" y="6052"/>
                    <a:pt x="875" y="3992"/>
                  </a:cubicBezTo>
                  <a:cubicBezTo>
                    <a:pt x="1284" y="1925"/>
                    <a:pt x="3094" y="434"/>
                    <a:pt x="5203" y="434"/>
                  </a:cubicBezTo>
                  <a:close/>
                  <a:moveTo>
                    <a:pt x="5207" y="0"/>
                  </a:moveTo>
                  <a:cubicBezTo>
                    <a:pt x="4584" y="0"/>
                    <a:pt x="3954" y="120"/>
                    <a:pt x="3351" y="371"/>
                  </a:cubicBezTo>
                  <a:cubicBezTo>
                    <a:pt x="1214" y="1252"/>
                    <a:pt x="1" y="3520"/>
                    <a:pt x="451" y="5788"/>
                  </a:cubicBezTo>
                  <a:cubicBezTo>
                    <a:pt x="895" y="8056"/>
                    <a:pt x="2886" y="9693"/>
                    <a:pt x="5203" y="9693"/>
                  </a:cubicBezTo>
                  <a:cubicBezTo>
                    <a:pt x="5211" y="9693"/>
                    <a:pt x="5220" y="9693"/>
                    <a:pt x="5228" y="9693"/>
                  </a:cubicBezTo>
                  <a:cubicBezTo>
                    <a:pt x="6502" y="9693"/>
                    <a:pt x="7727" y="9181"/>
                    <a:pt x="8629" y="8278"/>
                  </a:cubicBezTo>
                  <a:cubicBezTo>
                    <a:pt x="10266" y="6641"/>
                    <a:pt x="10523" y="4082"/>
                    <a:pt x="9240" y="2154"/>
                  </a:cubicBezTo>
                  <a:cubicBezTo>
                    <a:pt x="8319" y="775"/>
                    <a:pt x="6788" y="0"/>
                    <a:pt x="5207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4"/>
            <p:cNvSpPr/>
            <p:nvPr/>
          </p:nvSpPr>
          <p:spPr>
            <a:xfrm>
              <a:off x="7402362" y="3750580"/>
              <a:ext cx="333871" cy="303684"/>
            </a:xfrm>
            <a:custGeom>
              <a:avLst/>
              <a:gdLst/>
              <a:ahLst/>
              <a:cxnLst/>
              <a:rect l="l" t="t" r="r" b="b"/>
              <a:pathLst>
                <a:path w="12708" h="11559" extrusionOk="0">
                  <a:moveTo>
                    <a:pt x="6339" y="0"/>
                  </a:moveTo>
                  <a:cubicBezTo>
                    <a:pt x="4863" y="0"/>
                    <a:pt x="3387" y="562"/>
                    <a:pt x="2262" y="1688"/>
                  </a:cubicBezTo>
                  <a:cubicBezTo>
                    <a:pt x="0" y="3949"/>
                    <a:pt x="14" y="7625"/>
                    <a:pt x="2296" y="9865"/>
                  </a:cubicBezTo>
                  <a:cubicBezTo>
                    <a:pt x="2407" y="9976"/>
                    <a:pt x="2518" y="10080"/>
                    <a:pt x="2629" y="10177"/>
                  </a:cubicBezTo>
                  <a:cubicBezTo>
                    <a:pt x="3711" y="11101"/>
                    <a:pt x="5041" y="11558"/>
                    <a:pt x="6368" y="11558"/>
                  </a:cubicBezTo>
                  <a:cubicBezTo>
                    <a:pt x="7850" y="11558"/>
                    <a:pt x="9327" y="10989"/>
                    <a:pt x="10446" y="9865"/>
                  </a:cubicBezTo>
                  <a:lnTo>
                    <a:pt x="10446" y="9872"/>
                  </a:lnTo>
                  <a:cubicBezTo>
                    <a:pt x="12569" y="7743"/>
                    <a:pt x="12708" y="4344"/>
                    <a:pt x="10758" y="2055"/>
                  </a:cubicBezTo>
                  <a:cubicBezTo>
                    <a:pt x="10654" y="1937"/>
                    <a:pt x="10557" y="1826"/>
                    <a:pt x="10446" y="1715"/>
                  </a:cubicBezTo>
                  <a:cubicBezTo>
                    <a:pt x="9318" y="573"/>
                    <a:pt x="7828" y="0"/>
                    <a:pt x="6339" y="0"/>
                  </a:cubicBezTo>
                  <a:close/>
                </a:path>
              </a:pathLst>
            </a:custGeom>
            <a:solidFill>
              <a:srgbClr val="8A9D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4"/>
            <p:cNvSpPr/>
            <p:nvPr/>
          </p:nvSpPr>
          <p:spPr>
            <a:xfrm>
              <a:off x="7471432" y="3804570"/>
              <a:ext cx="236741" cy="236741"/>
            </a:xfrm>
            <a:custGeom>
              <a:avLst/>
              <a:gdLst/>
              <a:ahLst/>
              <a:cxnLst/>
              <a:rect l="l" t="t" r="r" b="b"/>
              <a:pathLst>
                <a:path w="9011" h="9011" extrusionOk="0">
                  <a:moveTo>
                    <a:pt x="8129" y="0"/>
                  </a:moveTo>
                  <a:lnTo>
                    <a:pt x="0" y="8122"/>
                  </a:lnTo>
                  <a:cubicBezTo>
                    <a:pt x="423" y="8483"/>
                    <a:pt x="895" y="8781"/>
                    <a:pt x="1408" y="9010"/>
                  </a:cubicBezTo>
                  <a:lnTo>
                    <a:pt x="9010" y="1401"/>
                  </a:lnTo>
                  <a:cubicBezTo>
                    <a:pt x="8788" y="895"/>
                    <a:pt x="8490" y="423"/>
                    <a:pt x="8129" y="0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4"/>
            <p:cNvSpPr/>
            <p:nvPr/>
          </p:nvSpPr>
          <p:spPr>
            <a:xfrm>
              <a:off x="7435334" y="3781029"/>
              <a:ext cx="256078" cy="243520"/>
            </a:xfrm>
            <a:custGeom>
              <a:avLst/>
              <a:gdLst/>
              <a:ahLst/>
              <a:cxnLst/>
              <a:rect l="l" t="t" r="r" b="b"/>
              <a:pathLst>
                <a:path w="9747" h="9269" extrusionOk="0">
                  <a:moveTo>
                    <a:pt x="5117" y="0"/>
                  </a:moveTo>
                  <a:cubicBezTo>
                    <a:pt x="4109" y="0"/>
                    <a:pt x="3101" y="328"/>
                    <a:pt x="2262" y="986"/>
                  </a:cubicBezTo>
                  <a:cubicBezTo>
                    <a:pt x="556" y="2318"/>
                    <a:pt x="1" y="4656"/>
                    <a:pt x="930" y="6618"/>
                  </a:cubicBezTo>
                  <a:cubicBezTo>
                    <a:pt x="1705" y="8262"/>
                    <a:pt x="3357" y="9269"/>
                    <a:pt x="5120" y="9269"/>
                  </a:cubicBezTo>
                  <a:cubicBezTo>
                    <a:pt x="5455" y="9269"/>
                    <a:pt x="5795" y="9232"/>
                    <a:pt x="6133" y="9157"/>
                  </a:cubicBezTo>
                  <a:cubicBezTo>
                    <a:pt x="8248" y="8679"/>
                    <a:pt x="9746" y="6799"/>
                    <a:pt x="9746" y="4635"/>
                  </a:cubicBezTo>
                  <a:cubicBezTo>
                    <a:pt x="9746" y="3247"/>
                    <a:pt x="9122" y="1930"/>
                    <a:pt x="8054" y="1049"/>
                  </a:cubicBezTo>
                  <a:cubicBezTo>
                    <a:pt x="7201" y="351"/>
                    <a:pt x="6159" y="0"/>
                    <a:pt x="5117" y="0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4"/>
            <p:cNvSpPr/>
            <p:nvPr/>
          </p:nvSpPr>
          <p:spPr>
            <a:xfrm>
              <a:off x="7435701" y="3780924"/>
              <a:ext cx="211231" cy="198962"/>
            </a:xfrm>
            <a:custGeom>
              <a:avLst/>
              <a:gdLst/>
              <a:ahLst/>
              <a:cxnLst/>
              <a:rect l="l" t="t" r="r" b="b"/>
              <a:pathLst>
                <a:path w="8040" h="7573" extrusionOk="0">
                  <a:moveTo>
                    <a:pt x="5097" y="1"/>
                  </a:moveTo>
                  <a:cubicBezTo>
                    <a:pt x="3906" y="1"/>
                    <a:pt x="2718" y="458"/>
                    <a:pt x="1818" y="1358"/>
                  </a:cubicBezTo>
                  <a:cubicBezTo>
                    <a:pt x="133" y="3043"/>
                    <a:pt x="1" y="5735"/>
                    <a:pt x="1520" y="7573"/>
                  </a:cubicBezTo>
                  <a:lnTo>
                    <a:pt x="1520" y="7573"/>
                  </a:lnTo>
                  <a:lnTo>
                    <a:pt x="8040" y="1053"/>
                  </a:lnTo>
                  <a:cubicBezTo>
                    <a:pt x="7180" y="348"/>
                    <a:pt x="6137" y="1"/>
                    <a:pt x="5097" y="1"/>
                  </a:cubicBezTo>
                  <a:close/>
                </a:path>
              </a:pathLst>
            </a:custGeom>
            <a:solidFill>
              <a:srgbClr val="A2B1C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4"/>
            <p:cNvSpPr/>
            <p:nvPr/>
          </p:nvSpPr>
          <p:spPr>
            <a:xfrm>
              <a:off x="7452122" y="3785417"/>
              <a:ext cx="174949" cy="174791"/>
            </a:xfrm>
            <a:custGeom>
              <a:avLst/>
              <a:gdLst/>
              <a:ahLst/>
              <a:cxnLst/>
              <a:rect l="l" t="t" r="r" b="b"/>
              <a:pathLst>
                <a:path w="6659" h="6653" extrusionOk="0">
                  <a:moveTo>
                    <a:pt x="5688" y="1"/>
                  </a:moveTo>
                  <a:lnTo>
                    <a:pt x="0" y="5682"/>
                  </a:lnTo>
                  <a:cubicBezTo>
                    <a:pt x="97" y="6014"/>
                    <a:pt x="222" y="6340"/>
                    <a:pt x="388" y="6653"/>
                  </a:cubicBezTo>
                  <a:lnTo>
                    <a:pt x="6659" y="382"/>
                  </a:lnTo>
                  <a:cubicBezTo>
                    <a:pt x="6354" y="216"/>
                    <a:pt x="6028" y="91"/>
                    <a:pt x="5688" y="1"/>
                  </a:cubicBezTo>
                  <a:close/>
                </a:path>
              </a:pathLst>
            </a:custGeom>
            <a:solidFill>
              <a:srgbClr val="BAC5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4"/>
            <p:cNvSpPr/>
            <p:nvPr/>
          </p:nvSpPr>
          <p:spPr>
            <a:xfrm>
              <a:off x="7432969" y="3775407"/>
              <a:ext cx="276466" cy="254791"/>
            </a:xfrm>
            <a:custGeom>
              <a:avLst/>
              <a:gdLst/>
              <a:ahLst/>
              <a:cxnLst/>
              <a:rect l="l" t="t" r="r" b="b"/>
              <a:pathLst>
                <a:path w="10523" h="9698" extrusionOk="0">
                  <a:moveTo>
                    <a:pt x="5229" y="437"/>
                  </a:moveTo>
                  <a:cubicBezTo>
                    <a:pt x="6392" y="437"/>
                    <a:pt x="7505" y="901"/>
                    <a:pt x="8324" y="1727"/>
                  </a:cubicBezTo>
                  <a:cubicBezTo>
                    <a:pt x="9815" y="3212"/>
                    <a:pt x="10044" y="5549"/>
                    <a:pt x="8879" y="7297"/>
                  </a:cubicBezTo>
                  <a:cubicBezTo>
                    <a:pt x="8036" y="8554"/>
                    <a:pt x="6642" y="9262"/>
                    <a:pt x="5203" y="9262"/>
                  </a:cubicBezTo>
                  <a:cubicBezTo>
                    <a:pt x="4640" y="9262"/>
                    <a:pt x="4070" y="9153"/>
                    <a:pt x="3524" y="8927"/>
                  </a:cubicBezTo>
                  <a:cubicBezTo>
                    <a:pt x="1575" y="8123"/>
                    <a:pt x="472" y="6056"/>
                    <a:pt x="882" y="3989"/>
                  </a:cubicBezTo>
                  <a:cubicBezTo>
                    <a:pt x="1291" y="1922"/>
                    <a:pt x="3101" y="437"/>
                    <a:pt x="5203" y="437"/>
                  </a:cubicBezTo>
                  <a:cubicBezTo>
                    <a:pt x="5212" y="437"/>
                    <a:pt x="5220" y="437"/>
                    <a:pt x="5229" y="437"/>
                  </a:cubicBezTo>
                  <a:close/>
                  <a:moveTo>
                    <a:pt x="5204" y="0"/>
                  </a:moveTo>
                  <a:cubicBezTo>
                    <a:pt x="4583" y="0"/>
                    <a:pt x="3954" y="119"/>
                    <a:pt x="3351" y="368"/>
                  </a:cubicBezTo>
                  <a:cubicBezTo>
                    <a:pt x="1215" y="1256"/>
                    <a:pt x="1" y="3524"/>
                    <a:pt x="452" y="5792"/>
                  </a:cubicBezTo>
                  <a:cubicBezTo>
                    <a:pt x="902" y="8060"/>
                    <a:pt x="2893" y="9697"/>
                    <a:pt x="5203" y="9697"/>
                  </a:cubicBezTo>
                  <a:cubicBezTo>
                    <a:pt x="6493" y="9697"/>
                    <a:pt x="7728" y="9191"/>
                    <a:pt x="8636" y="8275"/>
                  </a:cubicBezTo>
                  <a:cubicBezTo>
                    <a:pt x="10266" y="6645"/>
                    <a:pt x="10523" y="4079"/>
                    <a:pt x="9240" y="2157"/>
                  </a:cubicBezTo>
                  <a:cubicBezTo>
                    <a:pt x="8319" y="773"/>
                    <a:pt x="6786" y="0"/>
                    <a:pt x="5204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4"/>
            <p:cNvSpPr/>
            <p:nvPr/>
          </p:nvSpPr>
          <p:spPr>
            <a:xfrm>
              <a:off x="7528286" y="3838093"/>
              <a:ext cx="82758" cy="129418"/>
            </a:xfrm>
            <a:custGeom>
              <a:avLst/>
              <a:gdLst/>
              <a:ahLst/>
              <a:cxnLst/>
              <a:rect l="l" t="t" r="r" b="b"/>
              <a:pathLst>
                <a:path w="3150" h="4926" extrusionOk="0">
                  <a:moveTo>
                    <a:pt x="1575" y="0"/>
                  </a:moveTo>
                  <a:cubicBezTo>
                    <a:pt x="722" y="0"/>
                    <a:pt x="14" y="604"/>
                    <a:pt x="14" y="1339"/>
                  </a:cubicBezTo>
                  <a:cubicBezTo>
                    <a:pt x="14" y="2081"/>
                    <a:pt x="715" y="2678"/>
                    <a:pt x="1575" y="2678"/>
                  </a:cubicBezTo>
                  <a:cubicBezTo>
                    <a:pt x="2199" y="2678"/>
                    <a:pt x="2705" y="3087"/>
                    <a:pt x="2705" y="3579"/>
                  </a:cubicBezTo>
                  <a:cubicBezTo>
                    <a:pt x="2705" y="4079"/>
                    <a:pt x="2199" y="4488"/>
                    <a:pt x="1575" y="4488"/>
                  </a:cubicBezTo>
                  <a:cubicBezTo>
                    <a:pt x="958" y="4488"/>
                    <a:pt x="451" y="4079"/>
                    <a:pt x="451" y="3579"/>
                  </a:cubicBezTo>
                  <a:cubicBezTo>
                    <a:pt x="465" y="3423"/>
                    <a:pt x="349" y="3345"/>
                    <a:pt x="233" y="3345"/>
                  </a:cubicBezTo>
                  <a:cubicBezTo>
                    <a:pt x="117" y="3345"/>
                    <a:pt x="0" y="3423"/>
                    <a:pt x="14" y="3579"/>
                  </a:cubicBezTo>
                  <a:cubicBezTo>
                    <a:pt x="14" y="4322"/>
                    <a:pt x="715" y="4925"/>
                    <a:pt x="1575" y="4925"/>
                  </a:cubicBezTo>
                  <a:cubicBezTo>
                    <a:pt x="2442" y="4925"/>
                    <a:pt x="3136" y="4322"/>
                    <a:pt x="3136" y="3579"/>
                  </a:cubicBezTo>
                  <a:cubicBezTo>
                    <a:pt x="3136" y="2844"/>
                    <a:pt x="2442" y="2241"/>
                    <a:pt x="1575" y="2241"/>
                  </a:cubicBezTo>
                  <a:cubicBezTo>
                    <a:pt x="958" y="2241"/>
                    <a:pt x="451" y="1838"/>
                    <a:pt x="451" y="1339"/>
                  </a:cubicBezTo>
                  <a:cubicBezTo>
                    <a:pt x="451" y="840"/>
                    <a:pt x="958" y="437"/>
                    <a:pt x="1575" y="437"/>
                  </a:cubicBezTo>
                  <a:cubicBezTo>
                    <a:pt x="2199" y="437"/>
                    <a:pt x="2705" y="840"/>
                    <a:pt x="2705" y="1339"/>
                  </a:cubicBezTo>
                  <a:cubicBezTo>
                    <a:pt x="2692" y="1499"/>
                    <a:pt x="2806" y="1578"/>
                    <a:pt x="2921" y="1578"/>
                  </a:cubicBezTo>
                  <a:cubicBezTo>
                    <a:pt x="3035" y="1578"/>
                    <a:pt x="3149" y="1499"/>
                    <a:pt x="3136" y="1339"/>
                  </a:cubicBezTo>
                  <a:cubicBezTo>
                    <a:pt x="3136" y="604"/>
                    <a:pt x="2435" y="0"/>
                    <a:pt x="1575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4"/>
            <p:cNvSpPr/>
            <p:nvPr/>
          </p:nvSpPr>
          <p:spPr>
            <a:xfrm>
              <a:off x="7563622" y="3825798"/>
              <a:ext cx="12164" cy="153353"/>
            </a:xfrm>
            <a:custGeom>
              <a:avLst/>
              <a:gdLst/>
              <a:ahLst/>
              <a:cxnLst/>
              <a:rect l="l" t="t" r="r" b="b"/>
              <a:pathLst>
                <a:path w="463" h="5837" extrusionOk="0">
                  <a:moveTo>
                    <a:pt x="232" y="0"/>
                  </a:moveTo>
                  <a:cubicBezTo>
                    <a:pt x="117" y="0"/>
                    <a:pt x="1" y="80"/>
                    <a:pt x="15" y="239"/>
                  </a:cubicBezTo>
                  <a:lnTo>
                    <a:pt x="15" y="5622"/>
                  </a:lnTo>
                  <a:cubicBezTo>
                    <a:pt x="15" y="5740"/>
                    <a:pt x="112" y="5837"/>
                    <a:pt x="230" y="5837"/>
                  </a:cubicBezTo>
                  <a:cubicBezTo>
                    <a:pt x="355" y="5837"/>
                    <a:pt x="452" y="5740"/>
                    <a:pt x="445" y="5622"/>
                  </a:cubicBezTo>
                  <a:lnTo>
                    <a:pt x="445" y="239"/>
                  </a:lnTo>
                  <a:cubicBezTo>
                    <a:pt x="462" y="80"/>
                    <a:pt x="348" y="0"/>
                    <a:pt x="232" y="0"/>
                  </a:cubicBezTo>
                  <a:close/>
                </a:path>
              </a:pathLst>
            </a:custGeom>
            <a:solidFill>
              <a:srgbClr val="6881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31" name="Google Shape;63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5559" y="3855765"/>
            <a:ext cx="503699" cy="85091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92808" y="2821332"/>
            <a:ext cx="609189" cy="819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299" y="972918"/>
            <a:ext cx="890549" cy="897782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34"/>
          <p:cNvSpPr/>
          <p:nvPr/>
        </p:nvSpPr>
        <p:spPr>
          <a:xfrm>
            <a:off x="1079500" y="4787925"/>
            <a:ext cx="5550600" cy="3558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6C6868"/>
          </a:soli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The winner cashes the pot of money of all bets of the round</a:t>
            </a:r>
            <a:endParaRPr/>
          </a:p>
        </p:txBody>
      </p:sp>
      <p:sp>
        <p:nvSpPr>
          <p:cNvPr id="635" name="Google Shape;635;p34"/>
          <p:cNvSpPr/>
          <p:nvPr/>
        </p:nvSpPr>
        <p:spPr>
          <a:xfrm>
            <a:off x="1353850" y="2874925"/>
            <a:ext cx="17151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Automatically draw 2 cards to player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6" name="Google Shape;636;p34"/>
          <p:cNvSpPr/>
          <p:nvPr/>
        </p:nvSpPr>
        <p:spPr>
          <a:xfrm>
            <a:off x="4614463" y="2919625"/>
            <a:ext cx="17151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rPr>
              <a:t>Only draw 1 card and wait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7" name="Google Shape;637;p34"/>
          <p:cNvSpPr/>
          <p:nvPr/>
        </p:nvSpPr>
        <p:spPr>
          <a:xfrm>
            <a:off x="4614463" y="3935600"/>
            <a:ext cx="1715100" cy="59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When player is finished drawing cards </a:t>
            </a:r>
            <a:r>
              <a:rPr lang="en" sz="1000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and if player score &lt;=21</a:t>
            </a:r>
            <a:r>
              <a:rPr lang="en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, CPU draw the rest of its cards.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38" name="Google Shape;638;p34"/>
          <p:cNvSpPr/>
          <p:nvPr/>
        </p:nvSpPr>
        <p:spPr>
          <a:xfrm>
            <a:off x="1353850" y="3890900"/>
            <a:ext cx="1715100" cy="6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Oswald"/>
                <a:ea typeface="Oswald"/>
                <a:cs typeface="Oswald"/>
                <a:sym typeface="Oswald"/>
              </a:rPr>
              <a:t>Player can choose until he is satisfied</a:t>
            </a:r>
            <a:endParaRPr>
              <a:solidFill>
                <a:srgbClr val="434343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5"/>
          <p:cNvSpPr/>
          <p:nvPr/>
        </p:nvSpPr>
        <p:spPr>
          <a:xfrm>
            <a:off x="10725" y="-75"/>
            <a:ext cx="9144000" cy="5143500"/>
          </a:xfrm>
          <a:prstGeom prst="rect">
            <a:avLst/>
          </a:prstGeom>
          <a:solidFill>
            <a:srgbClr val="000000">
              <a:alpha val="217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5"/>
          <p:cNvSpPr txBox="1">
            <a:spLocks noGrp="1"/>
          </p:cNvSpPr>
          <p:nvPr>
            <p:ph type="title"/>
          </p:nvPr>
        </p:nvSpPr>
        <p:spPr>
          <a:xfrm flipH="1">
            <a:off x="1073150" y="1458950"/>
            <a:ext cx="5053200" cy="12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PROCESS,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 AND LEARNINGS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645" name="Google Shape;64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663" y="907388"/>
            <a:ext cx="2177725" cy="2177725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p35"/>
          <p:cNvSpPr txBox="1">
            <a:spLocks noGrp="1"/>
          </p:cNvSpPr>
          <p:nvPr>
            <p:ph type="title" idx="2"/>
          </p:nvPr>
        </p:nvSpPr>
        <p:spPr>
          <a:xfrm>
            <a:off x="6372168" y="1380350"/>
            <a:ext cx="2046300" cy="12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</a:t>
            </a:r>
            <a:r>
              <a:rPr lang="en"/>
              <a:t>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36"/>
          <p:cNvSpPr/>
          <p:nvPr/>
        </p:nvSpPr>
        <p:spPr>
          <a:xfrm>
            <a:off x="10725" y="-75"/>
            <a:ext cx="9144000" cy="5143500"/>
          </a:xfrm>
          <a:prstGeom prst="rect">
            <a:avLst/>
          </a:prstGeom>
          <a:solidFill>
            <a:srgbClr val="000000">
              <a:alpha val="47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6"/>
          <p:cNvSpPr txBox="1">
            <a:spLocks noGrp="1"/>
          </p:cNvSpPr>
          <p:nvPr>
            <p:ph type="title"/>
          </p:nvPr>
        </p:nvSpPr>
        <p:spPr>
          <a:xfrm flipH="1">
            <a:off x="-425675" y="148550"/>
            <a:ext cx="7877400" cy="59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PROCESS, CHALLENGES AND LEARNINGS</a:t>
            </a:r>
            <a:endParaRPr sz="2000">
              <a:solidFill>
                <a:schemeClr val="dk2"/>
              </a:solidFill>
            </a:endParaRPr>
          </a:p>
        </p:txBody>
      </p:sp>
      <p:pic>
        <p:nvPicPr>
          <p:cNvPr id="653" name="Google Shape;65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0732" y="72344"/>
            <a:ext cx="1055414" cy="10554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36"/>
          <p:cNvSpPr txBox="1">
            <a:spLocks noGrp="1"/>
          </p:cNvSpPr>
          <p:nvPr>
            <p:ph type="title" idx="2"/>
          </p:nvPr>
        </p:nvSpPr>
        <p:spPr>
          <a:xfrm>
            <a:off x="7505646" y="301563"/>
            <a:ext cx="991800" cy="597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0</a:t>
            </a:r>
            <a:r>
              <a:rPr lang="en" sz="3000"/>
              <a:t>2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655" name="Google Shape;655;p36"/>
          <p:cNvSpPr/>
          <p:nvPr/>
        </p:nvSpPr>
        <p:spPr>
          <a:xfrm>
            <a:off x="4593263" y="1418400"/>
            <a:ext cx="24425" cy="31600"/>
          </a:xfrm>
          <a:custGeom>
            <a:avLst/>
            <a:gdLst/>
            <a:ahLst/>
            <a:cxnLst/>
            <a:rect l="l" t="t" r="r" b="b"/>
            <a:pathLst>
              <a:path w="977" h="1264" extrusionOk="0">
                <a:moveTo>
                  <a:pt x="977" y="1"/>
                </a:moveTo>
                <a:lnTo>
                  <a:pt x="0" y="1263"/>
                </a:lnTo>
                <a:lnTo>
                  <a:pt x="977" y="1251"/>
                </a:lnTo>
                <a:lnTo>
                  <a:pt x="977" y="1"/>
                </a:lnTo>
                <a:close/>
              </a:path>
            </a:pathLst>
          </a:custGeom>
          <a:solidFill>
            <a:srgbClr val="C6282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6"/>
          <p:cNvSpPr txBox="1"/>
          <p:nvPr/>
        </p:nvSpPr>
        <p:spPr>
          <a:xfrm>
            <a:off x="938878" y="1682800"/>
            <a:ext cx="17955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Global Variables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57" name="Google Shape;657;p36"/>
          <p:cNvSpPr txBox="1"/>
          <p:nvPr/>
        </p:nvSpPr>
        <p:spPr>
          <a:xfrm>
            <a:off x="938875" y="2029650"/>
            <a:ext cx="17955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Definition and resetting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58" name="Google Shape;658;p36"/>
          <p:cNvCxnSpPr>
            <a:stCxn id="656" idx="3"/>
          </p:cNvCxnSpPr>
          <p:nvPr/>
        </p:nvCxnSpPr>
        <p:spPr>
          <a:xfrm>
            <a:off x="2734378" y="1897600"/>
            <a:ext cx="820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59" name="Google Shape;659;p36"/>
          <p:cNvSpPr/>
          <p:nvPr/>
        </p:nvSpPr>
        <p:spPr>
          <a:xfrm>
            <a:off x="3083725" y="1266013"/>
            <a:ext cx="1872300" cy="1445450"/>
          </a:xfrm>
          <a:custGeom>
            <a:avLst/>
            <a:gdLst/>
            <a:ahLst/>
            <a:cxnLst/>
            <a:rect l="l" t="t" r="r" b="b"/>
            <a:pathLst>
              <a:path w="74892" h="57818" extrusionOk="0">
                <a:moveTo>
                  <a:pt x="57830" y="0"/>
                </a:moveTo>
                <a:cubicBezTo>
                  <a:pt x="26349" y="893"/>
                  <a:pt x="894" y="26337"/>
                  <a:pt x="1" y="57817"/>
                </a:cubicBezTo>
                <a:lnTo>
                  <a:pt x="5775" y="57805"/>
                </a:lnTo>
                <a:cubicBezTo>
                  <a:pt x="6430" y="57698"/>
                  <a:pt x="7240" y="57424"/>
                  <a:pt x="7657" y="56734"/>
                </a:cubicBezTo>
                <a:cubicBezTo>
                  <a:pt x="8085" y="56007"/>
                  <a:pt x="7823" y="55174"/>
                  <a:pt x="7538" y="54602"/>
                </a:cubicBezTo>
                <a:cubicBezTo>
                  <a:pt x="7323" y="54186"/>
                  <a:pt x="5466" y="50459"/>
                  <a:pt x="5466" y="48363"/>
                </a:cubicBezTo>
                <a:cubicBezTo>
                  <a:pt x="5466" y="44172"/>
                  <a:pt x="9347" y="40755"/>
                  <a:pt x="14122" y="40755"/>
                </a:cubicBezTo>
                <a:cubicBezTo>
                  <a:pt x="18896" y="40755"/>
                  <a:pt x="22778" y="44172"/>
                  <a:pt x="22778" y="48363"/>
                </a:cubicBezTo>
                <a:cubicBezTo>
                  <a:pt x="22778" y="50459"/>
                  <a:pt x="20908" y="54186"/>
                  <a:pt x="20694" y="54602"/>
                </a:cubicBezTo>
                <a:cubicBezTo>
                  <a:pt x="20408" y="55174"/>
                  <a:pt x="20146" y="56007"/>
                  <a:pt x="20587" y="56734"/>
                </a:cubicBezTo>
                <a:cubicBezTo>
                  <a:pt x="21027" y="57484"/>
                  <a:pt x="21992" y="57734"/>
                  <a:pt x="22575" y="57817"/>
                </a:cubicBezTo>
                <a:lnTo>
                  <a:pt x="28695" y="57817"/>
                </a:lnTo>
                <a:cubicBezTo>
                  <a:pt x="29552" y="42148"/>
                  <a:pt x="42149" y="29552"/>
                  <a:pt x="57830" y="28694"/>
                </a:cubicBezTo>
                <a:lnTo>
                  <a:pt x="57841" y="23194"/>
                </a:lnTo>
                <a:cubicBezTo>
                  <a:pt x="58032" y="21658"/>
                  <a:pt x="58627" y="20360"/>
                  <a:pt x="59532" y="19419"/>
                </a:cubicBezTo>
                <a:cubicBezTo>
                  <a:pt x="59842" y="19098"/>
                  <a:pt x="60187" y="18824"/>
                  <a:pt x="60580" y="18598"/>
                </a:cubicBezTo>
                <a:cubicBezTo>
                  <a:pt x="60794" y="18467"/>
                  <a:pt x="61009" y="18360"/>
                  <a:pt x="61247" y="18265"/>
                </a:cubicBezTo>
                <a:cubicBezTo>
                  <a:pt x="61855" y="18013"/>
                  <a:pt x="62510" y="17887"/>
                  <a:pt x="63186" y="17887"/>
                </a:cubicBezTo>
                <a:cubicBezTo>
                  <a:pt x="64110" y="17887"/>
                  <a:pt x="65074" y="18123"/>
                  <a:pt x="66009" y="18598"/>
                </a:cubicBezTo>
                <a:cubicBezTo>
                  <a:pt x="67593" y="19408"/>
                  <a:pt x="69914" y="20301"/>
                  <a:pt x="70700" y="20301"/>
                </a:cubicBezTo>
                <a:cubicBezTo>
                  <a:pt x="73010" y="20301"/>
                  <a:pt x="74891" y="17955"/>
                  <a:pt x="74891" y="15062"/>
                </a:cubicBezTo>
                <a:cubicBezTo>
                  <a:pt x="74891" y="12169"/>
                  <a:pt x="73010" y="9811"/>
                  <a:pt x="70700" y="9811"/>
                </a:cubicBezTo>
                <a:cubicBezTo>
                  <a:pt x="69914" y="9811"/>
                  <a:pt x="67593" y="10716"/>
                  <a:pt x="66009" y="11526"/>
                </a:cubicBezTo>
                <a:cubicBezTo>
                  <a:pt x="65074" y="12000"/>
                  <a:pt x="64114" y="12236"/>
                  <a:pt x="63191" y="12236"/>
                </a:cubicBezTo>
                <a:cubicBezTo>
                  <a:pt x="62516" y="12236"/>
                  <a:pt x="61860" y="12110"/>
                  <a:pt x="61247" y="11859"/>
                </a:cubicBezTo>
                <a:cubicBezTo>
                  <a:pt x="61009" y="11764"/>
                  <a:pt x="60794" y="11645"/>
                  <a:pt x="60580" y="11526"/>
                </a:cubicBezTo>
                <a:cubicBezTo>
                  <a:pt x="60187" y="11288"/>
                  <a:pt x="59842" y="11014"/>
                  <a:pt x="59532" y="10692"/>
                </a:cubicBezTo>
                <a:cubicBezTo>
                  <a:pt x="58651" y="9787"/>
                  <a:pt x="58068" y="8561"/>
                  <a:pt x="57853" y="7097"/>
                </a:cubicBezTo>
                <a:lnTo>
                  <a:pt x="57841" y="6977"/>
                </a:lnTo>
                <a:lnTo>
                  <a:pt x="57841" y="6275"/>
                </a:lnTo>
                <a:lnTo>
                  <a:pt x="57830" y="6120"/>
                </a:lnTo>
                <a:lnTo>
                  <a:pt x="57830" y="5692"/>
                </a:lnTo>
                <a:lnTo>
                  <a:pt x="57830" y="0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6"/>
          <p:cNvSpPr txBox="1"/>
          <p:nvPr/>
        </p:nvSpPr>
        <p:spPr>
          <a:xfrm>
            <a:off x="6396991" y="3289101"/>
            <a:ext cx="1808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Main code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1" name="Google Shape;661;p36"/>
          <p:cNvSpPr txBox="1"/>
          <p:nvPr/>
        </p:nvSpPr>
        <p:spPr>
          <a:xfrm>
            <a:off x="6397000" y="3642775"/>
            <a:ext cx="21003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for execution of the game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2" name="Google Shape;662;p36"/>
          <p:cNvCxnSpPr>
            <a:stCxn id="660" idx="1"/>
          </p:cNvCxnSpPr>
          <p:nvPr/>
        </p:nvCxnSpPr>
        <p:spPr>
          <a:xfrm rot="10800000">
            <a:off x="5675191" y="3503901"/>
            <a:ext cx="7218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63" name="Google Shape;663;p36"/>
          <p:cNvSpPr/>
          <p:nvPr/>
        </p:nvSpPr>
        <p:spPr>
          <a:xfrm>
            <a:off x="4188050" y="2796863"/>
            <a:ext cx="1872275" cy="1445725"/>
          </a:xfrm>
          <a:custGeom>
            <a:avLst/>
            <a:gdLst/>
            <a:ahLst/>
            <a:cxnLst/>
            <a:rect l="l" t="t" r="r" b="b"/>
            <a:pathLst>
              <a:path w="74891" h="57829" extrusionOk="0">
                <a:moveTo>
                  <a:pt x="46196" y="0"/>
                </a:moveTo>
                <a:cubicBezTo>
                  <a:pt x="45339" y="15681"/>
                  <a:pt x="32742" y="28277"/>
                  <a:pt x="17062" y="29135"/>
                </a:cubicBezTo>
                <a:lnTo>
                  <a:pt x="17050" y="35385"/>
                </a:lnTo>
                <a:cubicBezTo>
                  <a:pt x="16859" y="36921"/>
                  <a:pt x="16276" y="38219"/>
                  <a:pt x="15359" y="39160"/>
                </a:cubicBezTo>
                <a:cubicBezTo>
                  <a:pt x="15050" y="39481"/>
                  <a:pt x="14704" y="39755"/>
                  <a:pt x="14323" y="39981"/>
                </a:cubicBezTo>
                <a:cubicBezTo>
                  <a:pt x="14109" y="40112"/>
                  <a:pt x="13883" y="40219"/>
                  <a:pt x="13657" y="40315"/>
                </a:cubicBezTo>
                <a:cubicBezTo>
                  <a:pt x="13043" y="40566"/>
                  <a:pt x="12388" y="40692"/>
                  <a:pt x="11713" y="40692"/>
                </a:cubicBezTo>
                <a:cubicBezTo>
                  <a:pt x="10789" y="40692"/>
                  <a:pt x="9830" y="40456"/>
                  <a:pt x="8894" y="39981"/>
                </a:cubicBezTo>
                <a:cubicBezTo>
                  <a:pt x="7299" y="39172"/>
                  <a:pt x="4977" y="38279"/>
                  <a:pt x="4191" y="38279"/>
                </a:cubicBezTo>
                <a:cubicBezTo>
                  <a:pt x="1881" y="38279"/>
                  <a:pt x="0" y="40624"/>
                  <a:pt x="0" y="43517"/>
                </a:cubicBezTo>
                <a:cubicBezTo>
                  <a:pt x="0" y="46411"/>
                  <a:pt x="1881" y="48768"/>
                  <a:pt x="4191" y="48768"/>
                </a:cubicBezTo>
                <a:cubicBezTo>
                  <a:pt x="4989" y="48768"/>
                  <a:pt x="7299" y="47863"/>
                  <a:pt x="8894" y="47054"/>
                </a:cubicBezTo>
                <a:cubicBezTo>
                  <a:pt x="9823" y="46579"/>
                  <a:pt x="10783" y="46343"/>
                  <a:pt x="11709" y="46343"/>
                </a:cubicBezTo>
                <a:cubicBezTo>
                  <a:pt x="12385" y="46343"/>
                  <a:pt x="13043" y="46469"/>
                  <a:pt x="13657" y="46720"/>
                </a:cubicBezTo>
                <a:cubicBezTo>
                  <a:pt x="13883" y="46815"/>
                  <a:pt x="14109" y="46934"/>
                  <a:pt x="14323" y="47054"/>
                </a:cubicBezTo>
                <a:cubicBezTo>
                  <a:pt x="14704" y="47292"/>
                  <a:pt x="15050" y="47565"/>
                  <a:pt x="15359" y="47887"/>
                </a:cubicBezTo>
                <a:cubicBezTo>
                  <a:pt x="16240" y="48792"/>
                  <a:pt x="16824" y="50018"/>
                  <a:pt x="17038" y="51483"/>
                </a:cubicBezTo>
                <a:lnTo>
                  <a:pt x="17050" y="51602"/>
                </a:lnTo>
                <a:lnTo>
                  <a:pt x="17050" y="52304"/>
                </a:lnTo>
                <a:lnTo>
                  <a:pt x="17062" y="52459"/>
                </a:lnTo>
                <a:lnTo>
                  <a:pt x="17062" y="52888"/>
                </a:lnTo>
                <a:lnTo>
                  <a:pt x="17062" y="57829"/>
                </a:lnTo>
                <a:cubicBezTo>
                  <a:pt x="48554" y="56936"/>
                  <a:pt x="73997" y="31492"/>
                  <a:pt x="74890" y="0"/>
                </a:cubicBezTo>
                <a:lnTo>
                  <a:pt x="74890" y="0"/>
                </a:lnTo>
                <a:lnTo>
                  <a:pt x="68151" y="12"/>
                </a:lnTo>
                <a:cubicBezTo>
                  <a:pt x="67556" y="119"/>
                  <a:pt x="66818" y="369"/>
                  <a:pt x="66437" y="988"/>
                </a:cubicBezTo>
                <a:cubicBezTo>
                  <a:pt x="66056" y="1643"/>
                  <a:pt x="66294" y="2405"/>
                  <a:pt x="66556" y="2929"/>
                </a:cubicBezTo>
                <a:cubicBezTo>
                  <a:pt x="66758" y="3334"/>
                  <a:pt x="68532" y="6882"/>
                  <a:pt x="68532" y="8894"/>
                </a:cubicBezTo>
                <a:cubicBezTo>
                  <a:pt x="68532" y="12918"/>
                  <a:pt x="64806" y="16193"/>
                  <a:pt x="60234" y="16193"/>
                </a:cubicBezTo>
                <a:cubicBezTo>
                  <a:pt x="55650" y="16193"/>
                  <a:pt x="51935" y="12918"/>
                  <a:pt x="51935" y="8894"/>
                </a:cubicBezTo>
                <a:cubicBezTo>
                  <a:pt x="51935" y="6882"/>
                  <a:pt x="53709" y="3334"/>
                  <a:pt x="53912" y="2929"/>
                </a:cubicBezTo>
                <a:cubicBezTo>
                  <a:pt x="54174" y="2405"/>
                  <a:pt x="54412" y="1643"/>
                  <a:pt x="54019" y="988"/>
                </a:cubicBezTo>
                <a:cubicBezTo>
                  <a:pt x="53614" y="310"/>
                  <a:pt x="52745" y="83"/>
                  <a:pt x="52197" y="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6"/>
          <p:cNvSpPr txBox="1"/>
          <p:nvPr/>
        </p:nvSpPr>
        <p:spPr>
          <a:xfrm>
            <a:off x="450851" y="3289100"/>
            <a:ext cx="22962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Visuals and GUI interface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5" name="Google Shape;665;p36"/>
          <p:cNvSpPr txBox="1"/>
          <p:nvPr/>
        </p:nvSpPr>
        <p:spPr>
          <a:xfrm>
            <a:off x="327025" y="3642775"/>
            <a:ext cx="24201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Prints the screens for the player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66" name="Google Shape;666;p36"/>
          <p:cNvCxnSpPr>
            <a:stCxn id="664" idx="3"/>
          </p:cNvCxnSpPr>
          <p:nvPr/>
        </p:nvCxnSpPr>
        <p:spPr>
          <a:xfrm>
            <a:off x="2747051" y="3503900"/>
            <a:ext cx="7365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67" name="Google Shape;667;p36"/>
          <p:cNvSpPr/>
          <p:nvPr/>
        </p:nvSpPr>
        <p:spPr>
          <a:xfrm>
            <a:off x="3083725" y="2370313"/>
            <a:ext cx="1445750" cy="1872275"/>
          </a:xfrm>
          <a:custGeom>
            <a:avLst/>
            <a:gdLst/>
            <a:ahLst/>
            <a:cxnLst/>
            <a:rect l="l" t="t" r="r" b="b"/>
            <a:pathLst>
              <a:path w="57830" h="74891" extrusionOk="0">
                <a:moveTo>
                  <a:pt x="14122" y="0"/>
                </a:moveTo>
                <a:cubicBezTo>
                  <a:pt x="11229" y="0"/>
                  <a:pt x="8871" y="1882"/>
                  <a:pt x="8871" y="4191"/>
                </a:cubicBezTo>
                <a:cubicBezTo>
                  <a:pt x="8871" y="4977"/>
                  <a:pt x="9776" y="7299"/>
                  <a:pt x="10574" y="8883"/>
                </a:cubicBezTo>
                <a:cubicBezTo>
                  <a:pt x="11395" y="10502"/>
                  <a:pt x="11514" y="12192"/>
                  <a:pt x="10907" y="13645"/>
                </a:cubicBezTo>
                <a:cubicBezTo>
                  <a:pt x="10824" y="13883"/>
                  <a:pt x="10705" y="14097"/>
                  <a:pt x="10586" y="14312"/>
                </a:cubicBezTo>
                <a:cubicBezTo>
                  <a:pt x="9705" y="15776"/>
                  <a:pt x="8133" y="16741"/>
                  <a:pt x="6156" y="17038"/>
                </a:cubicBezTo>
                <a:lnTo>
                  <a:pt x="6037" y="17050"/>
                </a:lnTo>
                <a:lnTo>
                  <a:pt x="5335" y="17050"/>
                </a:lnTo>
                <a:lnTo>
                  <a:pt x="5180" y="17062"/>
                </a:lnTo>
                <a:lnTo>
                  <a:pt x="1" y="17062"/>
                </a:lnTo>
                <a:cubicBezTo>
                  <a:pt x="894" y="48542"/>
                  <a:pt x="26338" y="73998"/>
                  <a:pt x="57818" y="74891"/>
                </a:cubicBezTo>
                <a:lnTo>
                  <a:pt x="57818" y="68926"/>
                </a:lnTo>
                <a:cubicBezTo>
                  <a:pt x="57699" y="68271"/>
                  <a:pt x="57425" y="67461"/>
                  <a:pt x="56734" y="67044"/>
                </a:cubicBezTo>
                <a:cubicBezTo>
                  <a:pt x="56480" y="66891"/>
                  <a:pt x="56192" y="66815"/>
                  <a:pt x="55880" y="66815"/>
                </a:cubicBezTo>
                <a:cubicBezTo>
                  <a:pt x="55491" y="66815"/>
                  <a:pt x="55064" y="66932"/>
                  <a:pt x="54615" y="67164"/>
                </a:cubicBezTo>
                <a:cubicBezTo>
                  <a:pt x="54186" y="67378"/>
                  <a:pt x="50460" y="69235"/>
                  <a:pt x="48364" y="69235"/>
                </a:cubicBezTo>
                <a:cubicBezTo>
                  <a:pt x="44173" y="69235"/>
                  <a:pt x="40768" y="65354"/>
                  <a:pt x="40768" y="60579"/>
                </a:cubicBezTo>
                <a:cubicBezTo>
                  <a:pt x="40768" y="55805"/>
                  <a:pt x="44173" y="51924"/>
                  <a:pt x="48364" y="51924"/>
                </a:cubicBezTo>
                <a:cubicBezTo>
                  <a:pt x="50460" y="51924"/>
                  <a:pt x="54186" y="53793"/>
                  <a:pt x="54615" y="54007"/>
                </a:cubicBezTo>
                <a:cubicBezTo>
                  <a:pt x="55061" y="54230"/>
                  <a:pt x="55486" y="54345"/>
                  <a:pt x="55875" y="54345"/>
                </a:cubicBezTo>
                <a:cubicBezTo>
                  <a:pt x="56192" y="54345"/>
                  <a:pt x="56484" y="54269"/>
                  <a:pt x="56746" y="54114"/>
                </a:cubicBezTo>
                <a:cubicBezTo>
                  <a:pt x="57484" y="53674"/>
                  <a:pt x="57746" y="52709"/>
                  <a:pt x="57830" y="52126"/>
                </a:cubicBezTo>
                <a:lnTo>
                  <a:pt x="57830" y="46197"/>
                </a:lnTo>
                <a:cubicBezTo>
                  <a:pt x="42149" y="45339"/>
                  <a:pt x="29552" y="32743"/>
                  <a:pt x="28695" y="17062"/>
                </a:cubicBezTo>
                <a:lnTo>
                  <a:pt x="22254" y="17050"/>
                </a:lnTo>
                <a:cubicBezTo>
                  <a:pt x="20194" y="16800"/>
                  <a:pt x="18563" y="15824"/>
                  <a:pt x="17658" y="14312"/>
                </a:cubicBezTo>
                <a:cubicBezTo>
                  <a:pt x="17527" y="14097"/>
                  <a:pt x="17420" y="13883"/>
                  <a:pt x="17325" y="13645"/>
                </a:cubicBezTo>
                <a:cubicBezTo>
                  <a:pt x="16729" y="12192"/>
                  <a:pt x="16836" y="10502"/>
                  <a:pt x="17658" y="8883"/>
                </a:cubicBezTo>
                <a:cubicBezTo>
                  <a:pt x="18468" y="7299"/>
                  <a:pt x="19360" y="4977"/>
                  <a:pt x="19360" y="4191"/>
                </a:cubicBezTo>
                <a:cubicBezTo>
                  <a:pt x="19360" y="1882"/>
                  <a:pt x="17015" y="0"/>
                  <a:pt x="14122" y="0"/>
                </a:cubicBezTo>
                <a:close/>
              </a:path>
            </a:pathLst>
          </a:custGeom>
          <a:solidFill>
            <a:srgbClr val="CC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6"/>
          <p:cNvSpPr txBox="1"/>
          <p:nvPr/>
        </p:nvSpPr>
        <p:spPr>
          <a:xfrm>
            <a:off x="6396991" y="1682800"/>
            <a:ext cx="18084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Functions</a:t>
            </a:r>
            <a:endParaRPr sz="1700">
              <a:solidFill>
                <a:srgbClr val="FFFFFF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669" name="Google Shape;669;p36"/>
          <p:cNvSpPr txBox="1"/>
          <p:nvPr/>
        </p:nvSpPr>
        <p:spPr>
          <a:xfrm>
            <a:off x="6396997" y="2029650"/>
            <a:ext cx="1808400" cy="3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Definition and creation</a:t>
            </a:r>
            <a:endParaRPr sz="12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670" name="Google Shape;670;p36"/>
          <p:cNvCxnSpPr>
            <a:stCxn id="668" idx="1"/>
          </p:cNvCxnSpPr>
          <p:nvPr/>
        </p:nvCxnSpPr>
        <p:spPr>
          <a:xfrm rot="10800000">
            <a:off x="5550391" y="1897600"/>
            <a:ext cx="846600" cy="0"/>
          </a:xfrm>
          <a:prstGeom prst="straightConnector1">
            <a:avLst/>
          </a:prstGeom>
          <a:noFill/>
          <a:ln w="19050" cap="flat" cmpd="sng">
            <a:solidFill>
              <a:srgbClr val="FFFFFF"/>
            </a:solidFill>
            <a:prstDash val="solid"/>
            <a:round/>
            <a:headEnd type="diamond" w="med" len="med"/>
            <a:tailEnd type="none" w="med" len="med"/>
          </a:ln>
        </p:spPr>
      </p:cxnSp>
      <p:sp>
        <p:nvSpPr>
          <p:cNvPr id="671" name="Google Shape;671;p36"/>
          <p:cNvSpPr/>
          <p:nvPr/>
        </p:nvSpPr>
        <p:spPr>
          <a:xfrm>
            <a:off x="4614875" y="1266013"/>
            <a:ext cx="1445450" cy="1850550"/>
          </a:xfrm>
          <a:custGeom>
            <a:avLst/>
            <a:gdLst/>
            <a:ahLst/>
            <a:cxnLst/>
            <a:rect l="l" t="t" r="r" b="b"/>
            <a:pathLst>
              <a:path w="57818" h="74022" extrusionOk="0">
                <a:moveTo>
                  <a:pt x="1" y="0"/>
                </a:moveTo>
                <a:lnTo>
                  <a:pt x="13" y="6716"/>
                </a:lnTo>
                <a:cubicBezTo>
                  <a:pt x="120" y="7370"/>
                  <a:pt x="394" y="8180"/>
                  <a:pt x="1084" y="8597"/>
                </a:cubicBezTo>
                <a:cubicBezTo>
                  <a:pt x="1344" y="8750"/>
                  <a:pt x="1632" y="8826"/>
                  <a:pt x="1945" y="8826"/>
                </a:cubicBezTo>
                <a:cubicBezTo>
                  <a:pt x="2333" y="8826"/>
                  <a:pt x="2760" y="8709"/>
                  <a:pt x="3215" y="8478"/>
                </a:cubicBezTo>
                <a:cubicBezTo>
                  <a:pt x="3632" y="8263"/>
                  <a:pt x="7359" y="6406"/>
                  <a:pt x="9454" y="6406"/>
                </a:cubicBezTo>
                <a:cubicBezTo>
                  <a:pt x="13645" y="6406"/>
                  <a:pt x="17062" y="10287"/>
                  <a:pt x="17062" y="15062"/>
                </a:cubicBezTo>
                <a:cubicBezTo>
                  <a:pt x="17062" y="19836"/>
                  <a:pt x="13645" y="23718"/>
                  <a:pt x="9454" y="23718"/>
                </a:cubicBezTo>
                <a:cubicBezTo>
                  <a:pt x="7359" y="23718"/>
                  <a:pt x="3632" y="21848"/>
                  <a:pt x="3215" y="21634"/>
                </a:cubicBezTo>
                <a:cubicBezTo>
                  <a:pt x="2762" y="21411"/>
                  <a:pt x="2338" y="21296"/>
                  <a:pt x="1951" y="21296"/>
                </a:cubicBezTo>
                <a:cubicBezTo>
                  <a:pt x="1636" y="21296"/>
                  <a:pt x="1346" y="21372"/>
                  <a:pt x="1084" y="21527"/>
                </a:cubicBezTo>
                <a:cubicBezTo>
                  <a:pt x="334" y="21967"/>
                  <a:pt x="84" y="22932"/>
                  <a:pt x="1" y="23515"/>
                </a:cubicBezTo>
                <a:lnTo>
                  <a:pt x="1" y="28694"/>
                </a:lnTo>
                <a:cubicBezTo>
                  <a:pt x="15669" y="29552"/>
                  <a:pt x="28266" y="42148"/>
                  <a:pt x="29123" y="57817"/>
                </a:cubicBezTo>
                <a:lnTo>
                  <a:pt x="35446" y="57841"/>
                </a:lnTo>
                <a:cubicBezTo>
                  <a:pt x="36958" y="58019"/>
                  <a:pt x="38232" y="58615"/>
                  <a:pt x="39137" y="59532"/>
                </a:cubicBezTo>
                <a:cubicBezTo>
                  <a:pt x="39422" y="59817"/>
                  <a:pt x="39672" y="60127"/>
                  <a:pt x="39875" y="60472"/>
                </a:cubicBezTo>
                <a:cubicBezTo>
                  <a:pt x="39946" y="60591"/>
                  <a:pt x="40006" y="60710"/>
                  <a:pt x="40065" y="60829"/>
                </a:cubicBezTo>
                <a:cubicBezTo>
                  <a:pt x="40077" y="60841"/>
                  <a:pt x="40077" y="60865"/>
                  <a:pt x="40089" y="60877"/>
                </a:cubicBezTo>
                <a:cubicBezTo>
                  <a:pt x="40149" y="60996"/>
                  <a:pt x="40196" y="61115"/>
                  <a:pt x="40244" y="61234"/>
                </a:cubicBezTo>
                <a:cubicBezTo>
                  <a:pt x="40434" y="61746"/>
                  <a:pt x="40541" y="62282"/>
                  <a:pt x="40565" y="62841"/>
                </a:cubicBezTo>
                <a:lnTo>
                  <a:pt x="40565" y="62865"/>
                </a:lnTo>
                <a:cubicBezTo>
                  <a:pt x="40565" y="63044"/>
                  <a:pt x="40565" y="63222"/>
                  <a:pt x="40541" y="63413"/>
                </a:cubicBezTo>
                <a:cubicBezTo>
                  <a:pt x="40541" y="63425"/>
                  <a:pt x="40541" y="63437"/>
                  <a:pt x="40541" y="63449"/>
                </a:cubicBezTo>
                <a:cubicBezTo>
                  <a:pt x="40518" y="63806"/>
                  <a:pt x="40446" y="64163"/>
                  <a:pt x="40351" y="64520"/>
                </a:cubicBezTo>
                <a:cubicBezTo>
                  <a:pt x="40339" y="64544"/>
                  <a:pt x="40327" y="64568"/>
                  <a:pt x="40327" y="64604"/>
                </a:cubicBezTo>
                <a:cubicBezTo>
                  <a:pt x="40268" y="64770"/>
                  <a:pt x="40220" y="64937"/>
                  <a:pt x="40149" y="65104"/>
                </a:cubicBezTo>
                <a:cubicBezTo>
                  <a:pt x="40137" y="65127"/>
                  <a:pt x="40125" y="65163"/>
                  <a:pt x="40113" y="65187"/>
                </a:cubicBezTo>
                <a:cubicBezTo>
                  <a:pt x="40041" y="65366"/>
                  <a:pt x="39970" y="65532"/>
                  <a:pt x="39887" y="65711"/>
                </a:cubicBezTo>
                <a:cubicBezTo>
                  <a:pt x="39125" y="67211"/>
                  <a:pt x="38267" y="69390"/>
                  <a:pt x="38267" y="70128"/>
                </a:cubicBezTo>
                <a:cubicBezTo>
                  <a:pt x="38267" y="72271"/>
                  <a:pt x="40470" y="74021"/>
                  <a:pt x="43161" y="74021"/>
                </a:cubicBezTo>
                <a:cubicBezTo>
                  <a:pt x="45852" y="74021"/>
                  <a:pt x="48054" y="72271"/>
                  <a:pt x="48054" y="70128"/>
                </a:cubicBezTo>
                <a:cubicBezTo>
                  <a:pt x="48054" y="69390"/>
                  <a:pt x="47197" y="67211"/>
                  <a:pt x="46435" y="65711"/>
                </a:cubicBezTo>
                <a:cubicBezTo>
                  <a:pt x="46352" y="65532"/>
                  <a:pt x="46280" y="65366"/>
                  <a:pt x="46209" y="65199"/>
                </a:cubicBezTo>
                <a:cubicBezTo>
                  <a:pt x="46197" y="65163"/>
                  <a:pt x="46185" y="65139"/>
                  <a:pt x="46173" y="65104"/>
                </a:cubicBezTo>
                <a:cubicBezTo>
                  <a:pt x="46102" y="64937"/>
                  <a:pt x="46042" y="64770"/>
                  <a:pt x="45995" y="64604"/>
                </a:cubicBezTo>
                <a:cubicBezTo>
                  <a:pt x="45995" y="64568"/>
                  <a:pt x="45983" y="64544"/>
                  <a:pt x="45971" y="64520"/>
                </a:cubicBezTo>
                <a:cubicBezTo>
                  <a:pt x="45875" y="64163"/>
                  <a:pt x="45804" y="63806"/>
                  <a:pt x="45780" y="63449"/>
                </a:cubicBezTo>
                <a:cubicBezTo>
                  <a:pt x="45780" y="63437"/>
                  <a:pt x="45780" y="63425"/>
                  <a:pt x="45768" y="63413"/>
                </a:cubicBezTo>
                <a:cubicBezTo>
                  <a:pt x="45756" y="63234"/>
                  <a:pt x="45756" y="63044"/>
                  <a:pt x="45756" y="62865"/>
                </a:cubicBezTo>
                <a:cubicBezTo>
                  <a:pt x="45756" y="62865"/>
                  <a:pt x="45756" y="62853"/>
                  <a:pt x="45756" y="62841"/>
                </a:cubicBezTo>
                <a:cubicBezTo>
                  <a:pt x="45780" y="62282"/>
                  <a:pt x="45875" y="61746"/>
                  <a:pt x="46078" y="61234"/>
                </a:cubicBezTo>
                <a:cubicBezTo>
                  <a:pt x="46125" y="61115"/>
                  <a:pt x="46173" y="60996"/>
                  <a:pt x="46233" y="60877"/>
                </a:cubicBezTo>
                <a:cubicBezTo>
                  <a:pt x="46233" y="60865"/>
                  <a:pt x="46245" y="60841"/>
                  <a:pt x="46245" y="60829"/>
                </a:cubicBezTo>
                <a:cubicBezTo>
                  <a:pt x="46304" y="60710"/>
                  <a:pt x="46376" y="60591"/>
                  <a:pt x="46447" y="60472"/>
                </a:cubicBezTo>
                <a:cubicBezTo>
                  <a:pt x="46649" y="60127"/>
                  <a:pt x="46899" y="59817"/>
                  <a:pt x="47173" y="59532"/>
                </a:cubicBezTo>
                <a:cubicBezTo>
                  <a:pt x="48054" y="58650"/>
                  <a:pt x="49269" y="58067"/>
                  <a:pt x="50709" y="57853"/>
                </a:cubicBezTo>
                <a:lnTo>
                  <a:pt x="50828" y="57841"/>
                </a:lnTo>
                <a:lnTo>
                  <a:pt x="51495" y="57841"/>
                </a:lnTo>
                <a:lnTo>
                  <a:pt x="51638" y="57829"/>
                </a:lnTo>
                <a:lnTo>
                  <a:pt x="52055" y="57817"/>
                </a:lnTo>
                <a:lnTo>
                  <a:pt x="57817" y="57817"/>
                </a:lnTo>
                <a:cubicBezTo>
                  <a:pt x="56924" y="26337"/>
                  <a:pt x="31481" y="893"/>
                  <a:pt x="1" y="0"/>
                </a:cubicBezTo>
                <a:close/>
              </a:path>
            </a:pathLst>
          </a:custGeom>
          <a:solidFill>
            <a:srgbClr val="CC0000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72" name="Google Shape;67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456" y="2122850"/>
            <a:ext cx="1242450" cy="1242450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p36"/>
          <p:cNvSpPr txBox="1">
            <a:spLocks noGrp="1"/>
          </p:cNvSpPr>
          <p:nvPr>
            <p:ph type="title" idx="4294967295"/>
          </p:nvPr>
        </p:nvSpPr>
        <p:spPr>
          <a:xfrm rot="-2481338" flipH="1">
            <a:off x="3583869" y="1408653"/>
            <a:ext cx="590709" cy="87574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1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674" name="Google Shape;674;p36"/>
          <p:cNvSpPr txBox="1">
            <a:spLocks noGrp="1"/>
          </p:cNvSpPr>
          <p:nvPr>
            <p:ph type="title" idx="4294967295"/>
          </p:nvPr>
        </p:nvSpPr>
        <p:spPr>
          <a:xfrm rot="2702470" flipH="1">
            <a:off x="5167941" y="1550916"/>
            <a:ext cx="590576" cy="87568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2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675" name="Google Shape;675;p36"/>
          <p:cNvSpPr txBox="1">
            <a:spLocks noGrp="1"/>
          </p:cNvSpPr>
          <p:nvPr>
            <p:ph type="title" idx="4294967295"/>
          </p:nvPr>
        </p:nvSpPr>
        <p:spPr>
          <a:xfrm rot="-1238062" flipH="1">
            <a:off x="5042208" y="3125576"/>
            <a:ext cx="590801" cy="87563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3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676" name="Google Shape;676;p36"/>
          <p:cNvSpPr txBox="1">
            <a:spLocks noGrp="1"/>
          </p:cNvSpPr>
          <p:nvPr>
            <p:ph type="title" idx="4294967295"/>
          </p:nvPr>
        </p:nvSpPr>
        <p:spPr>
          <a:xfrm rot="1882380" flipH="1">
            <a:off x="3385629" y="2991044"/>
            <a:ext cx="590656" cy="87538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>
                <a:solidFill>
                  <a:srgbClr val="FFFFFF"/>
                </a:solidFill>
              </a:rPr>
              <a:t>4</a:t>
            </a:r>
            <a:endParaRPr sz="4400">
              <a:solidFill>
                <a:srgbClr val="FFFFFF"/>
              </a:solidFill>
            </a:endParaRPr>
          </a:p>
        </p:txBody>
      </p:sp>
      <p:sp>
        <p:nvSpPr>
          <p:cNvPr id="677" name="Google Shape;677;p36"/>
          <p:cNvSpPr txBox="1">
            <a:spLocks noGrp="1"/>
          </p:cNvSpPr>
          <p:nvPr>
            <p:ph type="title"/>
          </p:nvPr>
        </p:nvSpPr>
        <p:spPr>
          <a:xfrm flipH="1">
            <a:off x="1071000" y="4415325"/>
            <a:ext cx="7002000" cy="59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ITERATIONS</a:t>
            </a:r>
            <a:endParaRPr sz="3100">
              <a:solidFill>
                <a:schemeClr val="dk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2" name="Google Shape;68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0" y="453324"/>
            <a:ext cx="4141625" cy="5798252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37"/>
          <p:cNvSpPr txBox="1">
            <a:spLocks noGrp="1"/>
          </p:cNvSpPr>
          <p:nvPr>
            <p:ph type="title" idx="4294967295"/>
          </p:nvPr>
        </p:nvSpPr>
        <p:spPr>
          <a:xfrm flipH="1">
            <a:off x="574550" y="723900"/>
            <a:ext cx="3622800" cy="647700"/>
          </a:xfrm>
          <a:prstGeom prst="rect">
            <a:avLst/>
          </a:prstGeom>
          <a:solidFill>
            <a:srgbClr val="CC0000">
              <a:alpha val="41900"/>
            </a:srgbClr>
          </a:solidFill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CHALLENGES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684" name="Google Shape;684;p37"/>
          <p:cNvSpPr/>
          <p:nvPr/>
        </p:nvSpPr>
        <p:spPr>
          <a:xfrm>
            <a:off x="498475" y="1371600"/>
            <a:ext cx="3781500" cy="4800600"/>
          </a:xfrm>
          <a:prstGeom prst="roundRect">
            <a:avLst>
              <a:gd name="adj" fmla="val 1542"/>
            </a:avLst>
          </a:prstGeom>
          <a:solidFill>
            <a:srgbClr val="FFFFFF">
              <a:alpha val="838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Working with </a:t>
            </a:r>
            <a:r>
              <a:rPr lang="en" sz="1800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visual elements in Python.</a:t>
            </a:r>
            <a:endParaRPr sz="18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Structuring my codes and optimizing it using :</a:t>
            </a:r>
            <a:endParaRPr sz="18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➔"/>
            </a:pPr>
            <a:r>
              <a:rPr lang="en" sz="1800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More functions</a:t>
            </a:r>
            <a:endParaRPr sz="1800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Font typeface="Roboto"/>
              <a:buChar char="➔"/>
            </a:pPr>
            <a:r>
              <a:rPr lang="en" sz="1800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and less variables</a:t>
            </a:r>
            <a:endParaRPr sz="1800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Classes in Python </a:t>
            </a:r>
            <a:r>
              <a:rPr lang="en" sz="1800" dirty="0">
                <a:solidFill>
                  <a:srgbClr val="CC0000"/>
                </a:solidFill>
                <a:latin typeface="Roboto"/>
                <a:ea typeface="Roboto"/>
                <a:cs typeface="Roboto"/>
                <a:sym typeface="Roboto"/>
              </a:rPr>
              <a:t>are still not very familiar to me.</a:t>
            </a:r>
            <a:endParaRPr sz="1800" dirty="0">
              <a:solidFill>
                <a:srgbClr val="CC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85" name="Google Shape;685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8300" y="495300"/>
            <a:ext cx="3990900" cy="5587207"/>
          </a:xfrm>
          <a:prstGeom prst="rect">
            <a:avLst/>
          </a:prstGeom>
          <a:noFill/>
          <a:ln>
            <a:noFill/>
          </a:ln>
        </p:spPr>
      </p:pic>
      <p:sp>
        <p:nvSpPr>
          <p:cNvPr id="686" name="Google Shape;686;p37"/>
          <p:cNvSpPr/>
          <p:nvPr/>
        </p:nvSpPr>
        <p:spPr>
          <a:xfrm>
            <a:off x="5041900" y="1371600"/>
            <a:ext cx="3541200" cy="5029200"/>
          </a:xfrm>
          <a:prstGeom prst="roundRect">
            <a:avLst>
              <a:gd name="adj" fmla="val 1542"/>
            </a:avLst>
          </a:prstGeom>
          <a:solidFill>
            <a:srgbClr val="FFFFFF">
              <a:alpha val="83800"/>
            </a:srgbClr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Preparation, planning and organization is key to achieve excellent results in the given deadline.</a:t>
            </a:r>
            <a:endParaRPr sz="18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Learn by doing and test and learn are very efficient forms to acquire results as well.</a:t>
            </a:r>
            <a:endParaRPr sz="18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155CC"/>
                </a:solidFill>
                <a:latin typeface="Roboto"/>
                <a:ea typeface="Roboto"/>
                <a:cs typeface="Roboto"/>
                <a:sym typeface="Roboto"/>
              </a:rPr>
              <a:t>Python libraries can be of good help.</a:t>
            </a:r>
            <a:endParaRPr sz="1800" b="1">
              <a:solidFill>
                <a:srgbClr val="1155C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7" name="Google Shape;687;p37"/>
          <p:cNvSpPr txBox="1">
            <a:spLocks noGrp="1"/>
          </p:cNvSpPr>
          <p:nvPr>
            <p:ph type="title" idx="4294967295"/>
          </p:nvPr>
        </p:nvSpPr>
        <p:spPr>
          <a:xfrm flipH="1">
            <a:off x="5197400" y="809625"/>
            <a:ext cx="3324300" cy="562200"/>
          </a:xfrm>
          <a:prstGeom prst="rect">
            <a:avLst/>
          </a:prstGeom>
          <a:solidFill>
            <a:srgbClr val="1155CC">
              <a:alpha val="608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LEARNINGS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38"/>
          <p:cNvSpPr/>
          <p:nvPr/>
        </p:nvSpPr>
        <p:spPr>
          <a:xfrm>
            <a:off x="10725" y="-75"/>
            <a:ext cx="9144000" cy="5143500"/>
          </a:xfrm>
          <a:prstGeom prst="rect">
            <a:avLst/>
          </a:prstGeom>
          <a:solidFill>
            <a:srgbClr val="000000">
              <a:alpha val="346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p38"/>
          <p:cNvSpPr txBox="1">
            <a:spLocks noGrp="1"/>
          </p:cNvSpPr>
          <p:nvPr>
            <p:ph type="title" idx="2"/>
          </p:nvPr>
        </p:nvSpPr>
        <p:spPr>
          <a:xfrm flipH="1">
            <a:off x="702675" y="2665400"/>
            <a:ext cx="7196100" cy="17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FROM SCRATCH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HIGHLIGHTS</a:t>
            </a:r>
            <a:endParaRPr/>
          </a:p>
        </p:txBody>
      </p:sp>
      <p:pic>
        <p:nvPicPr>
          <p:cNvPr id="694" name="Google Shape;69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25" y="493525"/>
            <a:ext cx="1704850" cy="2134200"/>
          </a:xfrm>
          <a:prstGeom prst="rect">
            <a:avLst/>
          </a:prstGeom>
          <a:noFill/>
          <a:ln>
            <a:noFill/>
          </a:ln>
        </p:spPr>
      </p:pic>
      <p:sp>
        <p:nvSpPr>
          <p:cNvPr id="695" name="Google Shape;695;p38"/>
          <p:cNvSpPr txBox="1">
            <a:spLocks noGrp="1"/>
          </p:cNvSpPr>
          <p:nvPr>
            <p:ph type="title"/>
          </p:nvPr>
        </p:nvSpPr>
        <p:spPr>
          <a:xfrm>
            <a:off x="959693" y="944725"/>
            <a:ext cx="2046300" cy="12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8761D"/>
        </a:solidFill>
        <a:effectLst/>
      </p:bgPr>
    </p:bg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9"/>
          <p:cNvSpPr/>
          <p:nvPr/>
        </p:nvSpPr>
        <p:spPr>
          <a:xfrm>
            <a:off x="-684187" y="-365300"/>
            <a:ext cx="1884900" cy="126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39"/>
          <p:cNvSpPr/>
          <p:nvPr/>
        </p:nvSpPr>
        <p:spPr>
          <a:xfrm>
            <a:off x="7943288" y="-365300"/>
            <a:ext cx="1884900" cy="126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p39"/>
          <p:cNvSpPr/>
          <p:nvPr/>
        </p:nvSpPr>
        <p:spPr>
          <a:xfrm>
            <a:off x="-684187" y="4326625"/>
            <a:ext cx="1884900" cy="126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3" name="Google Shape;703;p39"/>
          <p:cNvSpPr/>
          <p:nvPr/>
        </p:nvSpPr>
        <p:spPr>
          <a:xfrm>
            <a:off x="7943288" y="4326625"/>
            <a:ext cx="1884900" cy="1263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4" name="Google Shape;70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204884" y="38093"/>
            <a:ext cx="794374" cy="794374"/>
          </a:xfrm>
          <a:prstGeom prst="rect">
            <a:avLst/>
          </a:prstGeom>
          <a:noFill/>
          <a:ln>
            <a:noFill/>
          </a:ln>
        </p:spPr>
      </p:pic>
      <p:sp>
        <p:nvSpPr>
          <p:cNvPr id="705" name="Google Shape;705;p39"/>
          <p:cNvSpPr/>
          <p:nvPr/>
        </p:nvSpPr>
        <p:spPr>
          <a:xfrm rot="-5400000">
            <a:off x="8150680" y="39822"/>
            <a:ext cx="720000" cy="721800"/>
          </a:xfrm>
          <a:prstGeom prst="heart">
            <a:avLst/>
          </a:prstGeom>
          <a:solidFill>
            <a:schemeClr val="accent5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6" name="Google Shape;70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157787" y="4314213"/>
            <a:ext cx="706550" cy="85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64716" y="4318485"/>
            <a:ext cx="674675" cy="84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39"/>
          <p:cNvSpPr txBox="1">
            <a:spLocks noGrp="1"/>
          </p:cNvSpPr>
          <p:nvPr>
            <p:ph type="title" idx="4294967295"/>
          </p:nvPr>
        </p:nvSpPr>
        <p:spPr>
          <a:xfrm flipH="1">
            <a:off x="1351050" y="223900"/>
            <a:ext cx="6441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2"/>
                </a:solidFill>
              </a:rPr>
              <a:t>If I were to start from scratch...</a:t>
            </a:r>
            <a:endParaRPr sz="3000">
              <a:solidFill>
                <a:schemeClr val="dk2"/>
              </a:solidFill>
            </a:endParaRPr>
          </a:p>
        </p:txBody>
      </p:sp>
      <p:sp>
        <p:nvSpPr>
          <p:cNvPr id="709" name="Google Shape;709;p39"/>
          <p:cNvSpPr/>
          <p:nvPr/>
        </p:nvSpPr>
        <p:spPr>
          <a:xfrm>
            <a:off x="2127250" y="1261100"/>
            <a:ext cx="48894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I would spend some more time in preparation through: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-107950" algn="ctr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➔"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Listing the functions before implementing.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-107950" algn="ctr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700"/>
              <a:buFont typeface="Oswald"/>
              <a:buChar char="➔"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I would </a:t>
            </a:r>
            <a:r>
              <a:rPr lang="en" sz="17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think first</a:t>
            </a: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: about the possibility of creating a </a:t>
            </a:r>
            <a:r>
              <a:rPr lang="en" sz="17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class </a:t>
            </a: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and about searching helpful libraries online.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0" name="Google Shape;710;p39"/>
          <p:cNvSpPr txBox="1">
            <a:spLocks noGrp="1"/>
          </p:cNvSpPr>
          <p:nvPr>
            <p:ph type="title" idx="4294967295"/>
          </p:nvPr>
        </p:nvSpPr>
        <p:spPr>
          <a:xfrm flipH="1">
            <a:off x="1059400" y="3081400"/>
            <a:ext cx="70251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434343"/>
                </a:solidFill>
              </a:rPr>
              <a:t>Improvements and highlights</a:t>
            </a:r>
            <a:endParaRPr sz="3000">
              <a:solidFill>
                <a:srgbClr val="434343"/>
              </a:solidFill>
            </a:endParaRPr>
          </a:p>
        </p:txBody>
      </p:sp>
      <p:sp>
        <p:nvSpPr>
          <p:cNvPr id="711" name="Google Shape;711;p39"/>
          <p:cNvSpPr/>
          <p:nvPr/>
        </p:nvSpPr>
        <p:spPr>
          <a:xfrm>
            <a:off x="272375" y="3728075"/>
            <a:ext cx="8599200" cy="7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-10795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➔"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Clean all variables and use the function more wisely with global variables and maybe with a class 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-107950" algn="ctr" rtl="0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Oswald"/>
              <a:buChar char="➔"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Deploy some more rules : multi-players, doubling down and splitting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lvl="0" indent="-107950" algn="ctr" rtl="0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700"/>
              <a:buFont typeface="Oswald"/>
              <a:buChar char="➔"/>
            </a:pP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Develop further the </a:t>
            </a:r>
            <a:r>
              <a:rPr lang="en" sz="1700" b="1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GUI interface</a:t>
            </a:r>
            <a:r>
              <a:rPr lang="en" sz="17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 with tkinter</a:t>
            </a:r>
            <a:endParaRPr sz="17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12" name="Google Shape;712;p39"/>
          <p:cNvSpPr txBox="1">
            <a:spLocks noGrp="1"/>
          </p:cNvSpPr>
          <p:nvPr>
            <p:ph type="title" idx="4294967295"/>
          </p:nvPr>
        </p:nvSpPr>
        <p:spPr>
          <a:xfrm flipH="1">
            <a:off x="1351050" y="157775"/>
            <a:ext cx="6441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If I were to start from scratch...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713" name="Google Shape;713;p39"/>
          <p:cNvSpPr txBox="1">
            <a:spLocks noGrp="1"/>
          </p:cNvSpPr>
          <p:nvPr>
            <p:ph type="title" idx="4294967295"/>
          </p:nvPr>
        </p:nvSpPr>
        <p:spPr>
          <a:xfrm flipH="1">
            <a:off x="898475" y="3014725"/>
            <a:ext cx="71982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Improvements and highlights</a:t>
            </a:r>
            <a:endParaRPr sz="3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ther's Day by Slidesgo">
  <a:themeElements>
    <a:clrScheme name="Simple Light">
      <a:dk1>
        <a:srgbClr val="3A1150"/>
      </a:dk1>
      <a:lt1>
        <a:srgbClr val="FFFFFF"/>
      </a:lt1>
      <a:dk2>
        <a:srgbClr val="D12D36"/>
      </a:dk2>
      <a:lt2>
        <a:srgbClr val="434343"/>
      </a:lt2>
      <a:accent1>
        <a:srgbClr val="33BBAF"/>
      </a:accent1>
      <a:accent2>
        <a:srgbClr val="F67652"/>
      </a:accent2>
      <a:accent3>
        <a:srgbClr val="3A1150"/>
      </a:accent3>
      <a:accent4>
        <a:srgbClr val="FFFFFF"/>
      </a:accent4>
      <a:accent5>
        <a:srgbClr val="D13D36"/>
      </a:accent5>
      <a:accent6>
        <a:srgbClr val="434343"/>
      </a:accent6>
      <a:hlink>
        <a:srgbClr val="3A115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480</Words>
  <Application>Microsoft Macintosh PowerPoint</Application>
  <PresentationFormat>On-screen Show (16:9)</PresentationFormat>
  <Paragraphs>105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3" baseType="lpstr">
      <vt:lpstr>Roboto</vt:lpstr>
      <vt:lpstr>Barlow Semi Condensed</vt:lpstr>
      <vt:lpstr>Dosis</vt:lpstr>
      <vt:lpstr>Roboto Slab Regular</vt:lpstr>
      <vt:lpstr>Sansita</vt:lpstr>
      <vt:lpstr>Fira Sans Extra Condensed Medium</vt:lpstr>
      <vt:lpstr>Muli</vt:lpstr>
      <vt:lpstr>Arial</vt:lpstr>
      <vt:lpstr>Slackey</vt:lpstr>
      <vt:lpstr>Bahiana</vt:lpstr>
      <vt:lpstr>Oswald</vt:lpstr>
      <vt:lpstr>Mother's Day by Slidesgo</vt:lpstr>
      <vt:lpstr>BLACKJACK</vt:lpstr>
      <vt:lpstr>01</vt:lpstr>
      <vt:lpstr>01</vt:lpstr>
      <vt:lpstr>---- DEALER ----</vt:lpstr>
      <vt:lpstr>PROCESS, CHALLENGES AND LEARNINGS</vt:lpstr>
      <vt:lpstr>PROCESS, CHALLENGES AND LEARNINGS</vt:lpstr>
      <vt:lpstr>CHALLENGES</vt:lpstr>
      <vt:lpstr>START FROM SCRATCH IMPROVEMENTS HIGHLIGHTS</vt:lpstr>
      <vt:lpstr>If I were to start from scratch...</vt:lpstr>
      <vt:lpstr>Highlights</vt:lpstr>
      <vt:lpstr>DEMO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BLACKJACK</dc:title>
  <cp:lastModifiedBy>CAVALCANTE_ARAÚJO Leonardo</cp:lastModifiedBy>
  <cp:revision>4</cp:revision>
  <dcterms:modified xsi:type="dcterms:W3CDTF">2021-02-08T17:00:12Z</dcterms:modified>
</cp:coreProperties>
</file>